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0" r:id="rId3"/>
    <p:sldId id="331" r:id="rId4"/>
    <p:sldId id="332" r:id="rId5"/>
    <p:sldId id="333" r:id="rId6"/>
    <p:sldId id="334" r:id="rId7"/>
    <p:sldId id="335" r:id="rId8"/>
    <p:sldId id="336" r:id="rId9"/>
    <p:sldId id="337" r:id="rId10"/>
    <p:sldId id="338" r:id="rId11"/>
    <p:sldId id="339" r:id="rId12"/>
    <p:sldId id="340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33712" y="3119437"/>
            <a:ext cx="6124575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260648"/>
            <a:ext cx="10334625" cy="1790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3712" y="2241658"/>
            <a:ext cx="5184576" cy="43556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6764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0175" y="1772816"/>
            <a:ext cx="9391650" cy="3990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381986" y="1762768"/>
            <a:ext cx="9682566" cy="70269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381986" y="2790976"/>
            <a:ext cx="9682566" cy="70269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381986" y="3856101"/>
            <a:ext cx="9682566" cy="70269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381986" y="4860936"/>
            <a:ext cx="9682566" cy="70269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8536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3037" y="1916832"/>
            <a:ext cx="9305925" cy="3876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381986" y="1890526"/>
            <a:ext cx="9682566" cy="70269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381986" y="2918734"/>
            <a:ext cx="9682566" cy="70269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381986" y="3983859"/>
            <a:ext cx="9682566" cy="70269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381986" y="4988694"/>
            <a:ext cx="9682566" cy="70269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7958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0" y="1340768"/>
            <a:ext cx="10858500" cy="29432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19475" y="4077072"/>
            <a:ext cx="5353050" cy="2562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3200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5825" y="2060848"/>
            <a:ext cx="10420350" cy="3057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83432" y="2098326"/>
            <a:ext cx="10322743" cy="70269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83432" y="3163451"/>
            <a:ext cx="10322743" cy="70269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83432" y="4238624"/>
            <a:ext cx="10322743" cy="70269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8475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71464" y="476672"/>
            <a:ext cx="10810875" cy="6067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719736" y="4730652"/>
            <a:ext cx="7874471" cy="70269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5966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662" y="1484784"/>
            <a:ext cx="10734675" cy="506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7830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404664"/>
            <a:ext cx="10220325" cy="6219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372031" y="1502166"/>
            <a:ext cx="10484609" cy="70269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372031" y="2577338"/>
            <a:ext cx="10484609" cy="70269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372031" y="3632414"/>
            <a:ext cx="10484609" cy="70269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372031" y="4727683"/>
            <a:ext cx="10484609" cy="70269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372031" y="5790830"/>
            <a:ext cx="10484609" cy="70269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2435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99456" y="89871"/>
            <a:ext cx="10810875" cy="6795513"/>
            <a:chOff x="1199456" y="404664"/>
            <a:chExt cx="10810875" cy="679551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99456" y="404664"/>
              <a:ext cx="10810875" cy="28575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847528" y="3237777"/>
              <a:ext cx="5934075" cy="396240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2351584" y="2220286"/>
            <a:ext cx="864096" cy="70269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7244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1412776"/>
            <a:ext cx="10801350" cy="491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9046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1125" y="2204864"/>
            <a:ext cx="9429750" cy="2828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023992" y="3230358"/>
            <a:ext cx="2808312" cy="70269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023992" y="4275386"/>
            <a:ext cx="2808312" cy="70269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9537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81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5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2026-01-21T16:30:32Z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