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0" r:id="rId3"/>
    <p:sldId id="331" r:id="rId4"/>
    <p:sldId id="332" r:id="rId5"/>
    <p:sldId id="333" r:id="rId6"/>
    <p:sldId id="334" r:id="rId7"/>
    <p:sldId id="335" r:id="rId8"/>
    <p:sldId id="336" r:id="rId9"/>
    <p:sldId id="337" r:id="rId10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4612" y="2824162"/>
            <a:ext cx="6962775" cy="1209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988840"/>
            <a:ext cx="11439525" cy="3257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3200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556792"/>
            <a:ext cx="11506200" cy="4733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8475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81000" y="1556792"/>
            <a:ext cx="11430000" cy="4526235"/>
            <a:chOff x="381000" y="1340768"/>
            <a:chExt cx="11430000" cy="452623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00050" y="1340768"/>
              <a:ext cx="11391900" cy="31337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81000" y="4581128"/>
              <a:ext cx="11430000" cy="12858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855966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81000" y="1628800"/>
            <a:ext cx="11430000" cy="4762500"/>
            <a:chOff x="381000" y="2124075"/>
            <a:chExt cx="11430000" cy="476250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81000" y="2124075"/>
              <a:ext cx="11430000" cy="26098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04812" y="4733925"/>
              <a:ext cx="11382375" cy="21526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9678301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700808"/>
            <a:ext cx="11468100" cy="3971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2435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700808"/>
            <a:ext cx="11439525" cy="39719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896200" y="2224960"/>
            <a:ext cx="2016224" cy="38992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393783" y="2679037"/>
            <a:ext cx="2016224" cy="38992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5447928" y="3280038"/>
            <a:ext cx="1656184" cy="38992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0704512" y="3290086"/>
            <a:ext cx="680198" cy="38992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636062" y="4787365"/>
            <a:ext cx="11179699" cy="38992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636062" y="5279335"/>
            <a:ext cx="11179699" cy="34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72440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2564904"/>
            <a:ext cx="11363325" cy="21336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36062" y="2905078"/>
            <a:ext cx="11179699" cy="38992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36062" y="3397048"/>
            <a:ext cx="11179699" cy="34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636062" y="3849224"/>
            <a:ext cx="11179699" cy="34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636062" y="4301400"/>
            <a:ext cx="11179699" cy="34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90464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700808"/>
            <a:ext cx="11420475" cy="40100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36062" y="3387136"/>
            <a:ext cx="11179699" cy="38992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36062" y="3879106"/>
            <a:ext cx="11179699" cy="34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636062" y="4331282"/>
            <a:ext cx="11179699" cy="34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636062" y="4783458"/>
            <a:ext cx="11179699" cy="34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636062" y="5215537"/>
            <a:ext cx="11179699" cy="34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95373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65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2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73</cp:revision>
  <dcterms:created xsi:type="dcterms:W3CDTF">2015-09-16T06:44:00Z</dcterms:created>
  <dcterms:modified xsi:type="dcterms:W3CDTF">2026-01-23T00:09:30Z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