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938337"/>
            <a:ext cx="864870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2176" y="1864920"/>
            <a:ext cx="151216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90571" y="2819514"/>
            <a:ext cx="151216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33771" y="3754011"/>
            <a:ext cx="336770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4708604"/>
            <a:ext cx="273630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19312"/>
            <a:ext cx="1141095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15112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908720"/>
            <a:ext cx="113728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46992"/>
            <a:ext cx="113633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74597" cy="5585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1700808"/>
            <a:ext cx="64807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96200" y="1700808"/>
            <a:ext cx="64807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3566675"/>
            <a:ext cx="619268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59496" y="5495959"/>
            <a:ext cx="619268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514350"/>
            <a:ext cx="112395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827070"/>
            <a:ext cx="50405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35560" y="4862050"/>
            <a:ext cx="50405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09720" y="4293096"/>
            <a:ext cx="957706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17061"/>
            <a:ext cx="10873208" cy="1609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3274668"/>
            <a:ext cx="86409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619125"/>
            <a:ext cx="1128712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608202"/>
            <a:ext cx="93610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556792"/>
            <a:ext cx="11268075" cy="4777333"/>
            <a:chOff x="461962" y="1412776"/>
            <a:chExt cx="11268075" cy="4777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12776"/>
              <a:ext cx="112680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225" y="3284984"/>
              <a:ext cx="10877550" cy="2905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2586" y="3389681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2586" y="4395248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2586" y="5425128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72816"/>
            <a:ext cx="111728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834274"/>
            <a:ext cx="93610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9144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44824"/>
            <a:ext cx="107537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844824"/>
            <a:ext cx="950505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342" y="2708920"/>
            <a:ext cx="11062282" cy="3231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764704"/>
            <a:ext cx="11220450" cy="577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742170"/>
            <a:ext cx="97485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44306"/>
            <a:ext cx="720080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2751422"/>
            <a:ext cx="648072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36500" y="2751422"/>
            <a:ext cx="126395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71675"/>
            <a:ext cx="113728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18153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35208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89508"/>
            <a:ext cx="10407977" cy="587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2678" y="5353120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1556792"/>
            <a:ext cx="10801350" cy="4703043"/>
            <a:chOff x="695325" y="2066925"/>
            <a:chExt cx="10801350" cy="47030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2066925"/>
              <a:ext cx="1070610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4941168"/>
              <a:ext cx="10801350" cy="1828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3392" y="154674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2512992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3459144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4509120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5453665"/>
            <a:ext cx="1091195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836712"/>
            <a:ext cx="11315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4437112"/>
            <a:ext cx="1296144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08168" y="4437112"/>
            <a:ext cx="1108938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67608" y="5401754"/>
            <a:ext cx="864096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00255" y="5401754"/>
            <a:ext cx="871319" cy="66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