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914650"/>
            <a:ext cx="68389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5729913"/>
            <a:ext cx="7056784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841720" y="2103445"/>
            <a:ext cx="47133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16832"/>
            <a:ext cx="114585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140969"/>
            <a:ext cx="72008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5720" y="4527641"/>
            <a:ext cx="72008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76120" y="4829091"/>
            <a:ext cx="72008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4864"/>
            <a:ext cx="1154430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3964872"/>
            <a:ext cx="266429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1640" y="4419421"/>
            <a:ext cx="2934119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700808"/>
            <a:ext cx="11277600" cy="4637906"/>
            <a:chOff x="457200" y="1556792"/>
            <a:chExt cx="11277600" cy="46379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556792"/>
              <a:ext cx="11277600" cy="39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2060848"/>
              <a:ext cx="11249025" cy="4133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44824"/>
            <a:ext cx="1122045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542125"/>
            <a:ext cx="453650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014397"/>
            <a:ext cx="453650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506767"/>
            <a:ext cx="453650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979039"/>
            <a:ext cx="453650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491505"/>
            <a:ext cx="453650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3597222"/>
            <a:ext cx="4320480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70802" y="4079542"/>
            <a:ext cx="5425798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70802" y="4551815"/>
            <a:ext cx="5425798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32104" y="5064280"/>
            <a:ext cx="446449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70802" y="5546600"/>
            <a:ext cx="5425798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70802" y="6028921"/>
            <a:ext cx="5425798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81200"/>
            <a:ext cx="11163300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4390" y="3408904"/>
            <a:ext cx="10910242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4390" y="3901274"/>
            <a:ext cx="10910242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4390" y="4383595"/>
            <a:ext cx="10910242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2026-01-21T13:48:39Z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