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537" y="2847975"/>
            <a:ext cx="5114925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09762"/>
            <a:ext cx="11363325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93464" y="2482848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446712" y="2482848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104112" y="2482848"/>
            <a:ext cx="86617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455626" y="2482848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693464" y="3005362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4446712" y="3005362"/>
            <a:ext cx="107322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7680176" y="3005362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0455626" y="3005362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592" y="3986212"/>
            <a:ext cx="3600450" cy="962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3483" y="3986212"/>
            <a:ext cx="3600450" cy="9620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1228" y="3986212"/>
            <a:ext cx="3600450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3600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5480" y="2323879"/>
            <a:ext cx="158417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942828" y="2856443"/>
            <a:ext cx="4161283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942829" y="3378957"/>
            <a:ext cx="286514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562743" y="3911519"/>
            <a:ext cx="144696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842344" y="4444082"/>
            <a:ext cx="735811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562743" y="4986692"/>
            <a:ext cx="144696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60848"/>
            <a:ext cx="11439525" cy="3124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2585000"/>
            <a:ext cx="129614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283393" y="3650126"/>
            <a:ext cx="129614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344061" y="4725298"/>
            <a:ext cx="887843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5229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151784" y="1891831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548505" y="1891831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683213" y="1891831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478923" y="2424393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855546" y="2946907"/>
            <a:ext cx="122422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6340593" y="2946907"/>
            <a:ext cx="94460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5988901" y="3469421"/>
            <a:ext cx="94460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9324954" y="4544595"/>
            <a:ext cx="116353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4712760" y="5077157"/>
            <a:ext cx="282339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968345" y="6160399"/>
            <a:ext cx="282339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2026-01-21T17:40:07Z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