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90737"/>
            <a:ext cx="115538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95462"/>
            <a:ext cx="1135380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5376" y="2271967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609157" y="2271967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372454" y="2271967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200456" y="2271967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45376" y="2764336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609157" y="2764336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7372454" y="2764336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0200456" y="2764336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745376" y="3256705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5056072" y="3212976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7896200" y="3256705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>
          <a:xfrm>
            <a:off x="10200456" y="3256705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9" y="4100512"/>
            <a:ext cx="3600450" cy="9620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226" y="4100512"/>
            <a:ext cx="3600450" cy="9620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922" y="4100512"/>
            <a:ext cx="36004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76475"/>
            <a:ext cx="11410950" cy="2305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207568" y="2708920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800421" y="3201290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292034" y="2718969"/>
            <a:ext cx="74818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824192" y="3212976"/>
            <a:ext cx="74818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097036" y="3631709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413544" y="4124079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7320136" y="3643418"/>
            <a:ext cx="74818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7248128" y="4112471"/>
            <a:ext cx="74818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99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1901879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80386" y="2816278"/>
            <a:ext cx="785211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780387" y="3278502"/>
            <a:ext cx="209147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780387" y="3720631"/>
            <a:ext cx="417971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780386" y="4182854"/>
            <a:ext cx="533183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43472" y="4635030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780386" y="5087205"/>
            <a:ext cx="684400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5549430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1343472" y="6001607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57375"/>
            <a:ext cx="11477625" cy="314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2214912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91760" y="2677137"/>
            <a:ext cx="85414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54468" y="4043713"/>
            <a:ext cx="14334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342213" y="4043713"/>
            <a:ext cx="14334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136559" y="4043713"/>
            <a:ext cx="84449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96322" y="4495888"/>
            <a:ext cx="84449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</Words>
  <Application>Microsoft Office PowerPoint</Application>
  <PresentationFormat>宽屏</PresentationFormat>
  <Paragraphs>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2026-01-21T17:45:31Z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