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0" r:id="rId3"/>
    <p:sldId id="331" r:id="rId4"/>
    <p:sldId id="332" r:id="rId5"/>
    <p:sldId id="333" r:id="rId6"/>
    <p:sldId id="334" r:id="rId7"/>
    <p:sldId id="335" r:id="rId8"/>
    <p:sldId id="336" r:id="rId9"/>
    <p:sldId id="337" r:id="rId10"/>
    <p:sldId id="338" r:id="rId11"/>
    <p:sldId id="339" r:id="rId12"/>
    <p:sldId id="340" r:id="rId13"/>
    <p:sldId id="341" r:id="rId14"/>
    <p:sldId id="342" r:id="rId15"/>
    <p:sldId id="343" r:id="rId16"/>
    <p:sldId id="344" r:id="rId17"/>
    <p:sldId id="345" r:id="rId18"/>
    <p:sldId id="346" r:id="rId19"/>
    <p:sldId id="347" r:id="rId20"/>
    <p:sldId id="348" r:id="rId21"/>
    <p:sldId id="349" r:id="rId22"/>
    <p:sldId id="350" r:id="rId23"/>
    <p:sldId id="351" r:id="rId24"/>
    <p:sldId id="352" r:id="rId25"/>
    <p:sldId id="353" r:id="rId26"/>
    <p:sldId id="354" r:id="rId27"/>
    <p:sldId id="355" r:id="rId28"/>
    <p:sldId id="356" r:id="rId29"/>
    <p:sldId id="357" r:id="rId30"/>
    <p:sldId id="358" r:id="rId31"/>
    <p:sldId id="359" r:id="rId32"/>
    <p:sldId id="360" r:id="rId33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24200" y="2952750"/>
            <a:ext cx="5943600" cy="952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4844" y="188640"/>
            <a:ext cx="5591175" cy="523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919410"/>
            <a:ext cx="8745612" cy="58219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199456" y="3418952"/>
            <a:ext cx="9217024" cy="6279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199456" y="4271328"/>
            <a:ext cx="9217024" cy="6279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199456" y="5125376"/>
            <a:ext cx="9217024" cy="6279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199456" y="5979485"/>
            <a:ext cx="9217024" cy="6279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6764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209550"/>
            <a:ext cx="10744200" cy="64389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176120" y="4046863"/>
            <a:ext cx="4680520" cy="6279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847528" y="5004735"/>
            <a:ext cx="10009112" cy="6279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8536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7448" y="116632"/>
            <a:ext cx="10775180" cy="123248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42777" y="1349117"/>
            <a:ext cx="9306445" cy="52865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7958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700808"/>
            <a:ext cx="11296650" cy="458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710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556792"/>
            <a:ext cx="11363325" cy="458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8509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844824"/>
            <a:ext cx="11287125" cy="440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2218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19100" y="188640"/>
            <a:ext cx="11353800" cy="6584776"/>
            <a:chOff x="419100" y="260648"/>
            <a:chExt cx="11353800" cy="658477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19100" y="260648"/>
              <a:ext cx="11353800" cy="55245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19100" y="6092949"/>
              <a:ext cx="11353800" cy="7524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2262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1388095"/>
            <a:ext cx="11163300" cy="5457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5123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1487" y="980728"/>
            <a:ext cx="11249025" cy="544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6430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9184" y="467792"/>
            <a:ext cx="10490378" cy="5922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2916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260648"/>
            <a:ext cx="9937104" cy="644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3200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8625" y="255910"/>
            <a:ext cx="11334750" cy="6610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3664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7200" y="764704"/>
            <a:ext cx="11277600" cy="561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320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7200" y="908720"/>
            <a:ext cx="11277600" cy="5600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3482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1238250"/>
            <a:ext cx="11201400" cy="561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6065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772816"/>
            <a:ext cx="11315700" cy="3724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999656" y="4693328"/>
            <a:ext cx="1584176" cy="6279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853388" y="4693328"/>
            <a:ext cx="1584176" cy="6279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9347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9575" y="1257300"/>
            <a:ext cx="11372850" cy="5600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1248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562" y="1556792"/>
            <a:ext cx="10810875" cy="48006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90562" y="1638848"/>
            <a:ext cx="10762604" cy="6279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90562" y="2636912"/>
            <a:ext cx="10762604" cy="6279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90562" y="3645024"/>
            <a:ext cx="10762604" cy="6279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90562" y="4646583"/>
            <a:ext cx="10762604" cy="6279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690562" y="5654695"/>
            <a:ext cx="10762604" cy="6279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1452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1340768"/>
            <a:ext cx="11210925" cy="2705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81175" y="4045868"/>
            <a:ext cx="9029650" cy="2653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9902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" y="1412776"/>
            <a:ext cx="10706100" cy="4867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90562" y="1494832"/>
            <a:ext cx="10762604" cy="6279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90562" y="2492896"/>
            <a:ext cx="10762604" cy="6279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90562" y="3501008"/>
            <a:ext cx="10762604" cy="6279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90562" y="4502567"/>
            <a:ext cx="10762604" cy="6279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690562" y="5490583"/>
            <a:ext cx="10762604" cy="6279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9043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" y="1484784"/>
            <a:ext cx="10753725" cy="4848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90562" y="1556792"/>
            <a:ext cx="10762604" cy="6279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90562" y="2554856"/>
            <a:ext cx="10762604" cy="6279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90562" y="3562968"/>
            <a:ext cx="10762604" cy="6279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90562" y="4544431"/>
            <a:ext cx="10762604" cy="6279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690562" y="5542495"/>
            <a:ext cx="10762604" cy="6279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4615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493121"/>
            <a:ext cx="5400675" cy="12382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5762" y="2762250"/>
            <a:ext cx="11420475" cy="4095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8475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628800"/>
            <a:ext cx="11363325" cy="47815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022028" y="3645024"/>
            <a:ext cx="10762604" cy="6279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22028" y="4643088"/>
            <a:ext cx="10762604" cy="6279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022028" y="5651200"/>
            <a:ext cx="10762604" cy="6279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4262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087" y="1916832"/>
            <a:ext cx="10791825" cy="37433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690562" y="1911665"/>
            <a:ext cx="10762604" cy="6279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90562" y="2909729"/>
            <a:ext cx="10762604" cy="6279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90562" y="3917841"/>
            <a:ext cx="10762604" cy="6279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690562" y="4899304"/>
            <a:ext cx="10762604" cy="6279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8467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1988840"/>
            <a:ext cx="10782300" cy="3790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90562" y="1993721"/>
            <a:ext cx="10762604" cy="6279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90562" y="2991785"/>
            <a:ext cx="10762604" cy="6279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90562" y="3999897"/>
            <a:ext cx="10762604" cy="6279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90562" y="4981360"/>
            <a:ext cx="10762604" cy="6279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2484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0562" y="1318220"/>
            <a:ext cx="10810875" cy="4991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5966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1484784"/>
            <a:ext cx="10820400" cy="50387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840416" y="3690158"/>
            <a:ext cx="1368152" cy="6279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7830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5" y="1772816"/>
            <a:ext cx="10877550" cy="39052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3215680" y="4817248"/>
            <a:ext cx="1368152" cy="6279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7355600" y="4817248"/>
            <a:ext cx="1368152" cy="6279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2435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12" y="1628800"/>
            <a:ext cx="10772775" cy="4829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3215680" y="2657008"/>
            <a:ext cx="648072" cy="6279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 flipH="1">
            <a:off x="7968208" y="2657008"/>
            <a:ext cx="648072" cy="6279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7244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055293" y="168424"/>
            <a:ext cx="10863980" cy="6572944"/>
            <a:chOff x="1055293" y="116632"/>
            <a:chExt cx="10863980" cy="657294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27448" y="116632"/>
              <a:ext cx="10791825" cy="47720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55293" y="5013176"/>
              <a:ext cx="10848975" cy="167640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559496" y="2184703"/>
            <a:ext cx="10344772" cy="6279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559496" y="3192815"/>
            <a:ext cx="10344772" cy="6279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559496" y="4199320"/>
            <a:ext cx="10344772" cy="6279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7824192" y="5068580"/>
            <a:ext cx="2592288" cy="6279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9046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83211" y="404664"/>
            <a:ext cx="10423014" cy="6237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9537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72</TotalTime>
  <Words>0</Words>
  <Application>Microsoft Office PowerPoint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5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2026-01-22T15:06:25Z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