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0" r:id="rId3"/>
    <p:sldId id="331" r:id="rId4"/>
    <p:sldId id="332" r:id="rId5"/>
    <p:sldId id="333" r:id="rId6"/>
    <p:sldId id="334" r:id="rId7"/>
    <p:sldId id="335" r:id="rId8"/>
    <p:sldId id="336" r:id="rId9"/>
    <p:sldId id="337" r:id="rId10"/>
    <p:sldId id="338" r:id="rId11"/>
    <p:sldId id="339" r:id="rId12"/>
    <p:sldId id="340" r:id="rId13"/>
    <p:sldId id="341" r:id="rId14"/>
    <p:sldId id="342" r:id="rId15"/>
    <p:sldId id="343" r:id="rId16"/>
    <p:sldId id="344" r:id="rId17"/>
    <p:sldId id="345" r:id="rId18"/>
    <p:sldId id="346" r:id="rId19"/>
    <p:sldId id="347" r:id="rId20"/>
    <p:sldId id="348" r:id="rId21"/>
    <p:sldId id="349" r:id="rId22"/>
    <p:sldId id="350" r:id="rId23"/>
    <p:sldId id="351" r:id="rId24"/>
    <p:sldId id="352" r:id="rId25"/>
    <p:sldId id="353" r:id="rId26"/>
    <p:sldId id="354" r:id="rId27"/>
    <p:sldId id="355" r:id="rId28"/>
    <p:sldId id="356" r:id="rId29"/>
    <p:sldId id="357" r:id="rId30"/>
    <p:sldId id="358" r:id="rId31"/>
    <p:sldId id="359" r:id="rId32"/>
    <p:sldId id="360" r:id="rId33"/>
    <p:sldId id="361" r:id="rId34"/>
    <p:sldId id="362" r:id="rId35"/>
    <p:sldId id="363" r:id="rId36"/>
    <p:sldId id="364" r:id="rId37"/>
    <p:sldId id="365" r:id="rId38"/>
    <p:sldId id="366" r:id="rId39"/>
    <p:sldId id="367" r:id="rId40"/>
    <p:sldId id="368" r:id="rId41"/>
    <p:sldId id="369" r:id="rId42"/>
    <p:sldId id="370" r:id="rId43"/>
    <p:sldId id="371" r:id="rId44"/>
    <p:sldId id="372" r:id="rId45"/>
    <p:sldId id="373" r:id="rId46"/>
    <p:sldId id="374" r:id="rId47"/>
    <p:sldId id="375" r:id="rId48"/>
    <p:sldId id="376" r:id="rId49"/>
    <p:sldId id="377" r:id="rId50"/>
    <p:sldId id="379" r:id="rId51"/>
    <p:sldId id="380" r:id="rId52"/>
    <p:sldId id="381" r:id="rId53"/>
    <p:sldId id="382" r:id="rId54"/>
    <p:sldId id="383" r:id="rId55"/>
  </p:sldIdLst>
  <p:sldSz cx="12192000" cy="6858000"/>
  <p:notesSz cx="6858000" cy="9144000"/>
  <p:custDataLst>
    <p:tags r:id="rId5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ags" Target="tags/tag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62225" y="2909887"/>
            <a:ext cx="7067550" cy="1038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484784"/>
            <a:ext cx="11439525" cy="49625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559496" y="3621470"/>
            <a:ext cx="9145016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559496" y="5651236"/>
            <a:ext cx="10153128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67644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6275" y="1556792"/>
            <a:ext cx="10839450" cy="48958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559496" y="2657008"/>
            <a:ext cx="10153128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559496" y="4701590"/>
            <a:ext cx="10153128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559496" y="5726522"/>
            <a:ext cx="10153128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85364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1000" y="1124744"/>
            <a:ext cx="11430000" cy="50196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087888" y="3356992"/>
            <a:ext cx="3096344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087888" y="4381924"/>
            <a:ext cx="936104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5087888" y="5326469"/>
            <a:ext cx="3096344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79586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8662" y="1484784"/>
            <a:ext cx="10734675" cy="50482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087888" y="1628800"/>
            <a:ext cx="6624736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559496" y="2653732"/>
            <a:ext cx="1944216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5087888" y="3618374"/>
            <a:ext cx="3456384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5087888" y="4653136"/>
            <a:ext cx="1296144" cy="68022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5087888" y="5728527"/>
            <a:ext cx="1296144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97102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21548"/>
          <a:stretch/>
        </p:blipFill>
        <p:spPr>
          <a:xfrm>
            <a:off x="1055440" y="1772816"/>
            <a:ext cx="9658350" cy="396044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159896" y="1786859"/>
            <a:ext cx="1296144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159896" y="2811791"/>
            <a:ext cx="1296144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340388" y="2811791"/>
            <a:ext cx="2644044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5401057" y="3907061"/>
            <a:ext cx="1296144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5401056" y="4869160"/>
            <a:ext cx="1939331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85092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704850" y="1772816"/>
            <a:ext cx="10782300" cy="3968552"/>
            <a:chOff x="704850" y="2125166"/>
            <a:chExt cx="10782300" cy="396855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04850" y="3140968"/>
              <a:ext cx="10782300" cy="29527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3"/>
            <a:srcRect t="79878"/>
            <a:stretch/>
          </p:blipFill>
          <p:spPr>
            <a:xfrm>
              <a:off x="758130" y="2125166"/>
              <a:ext cx="9658350" cy="1015802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5179992" y="1864920"/>
            <a:ext cx="1296144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5461346" y="2869755"/>
            <a:ext cx="6107262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813794" y="3854494"/>
            <a:ext cx="3778149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5179992" y="4865702"/>
            <a:ext cx="2788216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22184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343472" y="260648"/>
            <a:ext cx="9222804" cy="6417355"/>
            <a:chOff x="1343472" y="404664"/>
            <a:chExt cx="9222804" cy="641735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 rotWithShape="1">
            <a:blip r:embed="rId2"/>
            <a:srcRect r="14464"/>
            <a:stretch/>
          </p:blipFill>
          <p:spPr>
            <a:xfrm>
              <a:off x="1343472" y="404664"/>
              <a:ext cx="9222804" cy="37909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919536" y="4116919"/>
              <a:ext cx="6238875" cy="270510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4771432" y="2345422"/>
            <a:ext cx="485296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4816634" y="5030469"/>
            <a:ext cx="1296144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2622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5560" y="620688"/>
            <a:ext cx="4962525" cy="59340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4943872" y="1710856"/>
            <a:ext cx="1296144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4662519" y="4735410"/>
            <a:ext cx="1296144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51239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9150" y="1556792"/>
            <a:ext cx="10553700" cy="48768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384032" y="2564904"/>
            <a:ext cx="3312368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384032" y="3599884"/>
            <a:ext cx="2808312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6384032" y="4604719"/>
            <a:ext cx="2232248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6384032" y="5637694"/>
            <a:ext cx="4104456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64301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2962" y="1556792"/>
            <a:ext cx="10506075" cy="49053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879976" y="1556792"/>
            <a:ext cx="2736304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879976" y="2621917"/>
            <a:ext cx="3456384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5879976" y="3626753"/>
            <a:ext cx="5688632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2614262" y="4541153"/>
            <a:ext cx="124949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5879976" y="5637694"/>
            <a:ext cx="4248472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29167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33400" y="357187"/>
            <a:ext cx="11125200" cy="61436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159896" y="2564904"/>
            <a:ext cx="2592288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094392" y="3609933"/>
            <a:ext cx="5762248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775520" y="4581128"/>
            <a:ext cx="2592288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5191731" y="4633945"/>
            <a:ext cx="2592288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6168008" y="5661248"/>
            <a:ext cx="1584176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8400256" y="5661248"/>
            <a:ext cx="1584176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32000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772816"/>
            <a:ext cx="11363325" cy="38766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775520" y="3840952"/>
            <a:ext cx="10002142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775520" y="4835737"/>
            <a:ext cx="10002142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36643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22858"/>
          <a:stretch/>
        </p:blipFill>
        <p:spPr>
          <a:xfrm>
            <a:off x="695325" y="2132856"/>
            <a:ext cx="10801350" cy="288032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559496" y="3159335"/>
            <a:ext cx="10002142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559496" y="4154120"/>
            <a:ext cx="10002142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53204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90562" y="1180356"/>
            <a:ext cx="10810875" cy="5633020"/>
            <a:chOff x="690562" y="1180356"/>
            <a:chExt cx="10810875" cy="5633020"/>
          </a:xfrm>
        </p:grpSpPr>
        <p:grpSp>
          <p:nvGrpSpPr>
            <p:cNvPr id="4" name="组合 3"/>
            <p:cNvGrpSpPr/>
            <p:nvPr/>
          </p:nvGrpSpPr>
          <p:grpSpPr>
            <a:xfrm>
              <a:off x="695325" y="1180356"/>
              <a:ext cx="10801350" cy="2721471"/>
              <a:chOff x="695325" y="3140968"/>
              <a:chExt cx="10801350" cy="2721471"/>
            </a:xfrm>
          </p:grpSpPr>
          <p:pic>
            <p:nvPicPr>
              <p:cNvPr id="2" name="图片 1"/>
              <p:cNvPicPr>
                <a:picLocks noChangeAspect="1"/>
              </p:cNvPicPr>
              <p:nvPr/>
            </p:nvPicPr>
            <p:blipFill>
              <a:blip r:embed="rId2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1100137" y="4005064"/>
                <a:ext cx="9991725" cy="1857375"/>
              </a:xfrm>
              <a:prstGeom prst="rect">
                <a:avLst/>
              </a:prstGeom>
            </p:spPr>
          </p:pic>
          <p:pic>
            <p:nvPicPr>
              <p:cNvPr id="3" name="图片 2"/>
              <p:cNvPicPr>
                <a:picLocks noChangeAspect="1"/>
              </p:cNvPicPr>
              <p:nvPr/>
            </p:nvPicPr>
            <p:blipFill rotWithShape="1">
              <a:blip r:embed="rId3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 t="79070"/>
              <a:stretch/>
            </p:blipFill>
            <p:spPr>
              <a:xfrm>
                <a:off x="695325" y="3140968"/>
                <a:ext cx="10801350" cy="781472"/>
              </a:xfrm>
              <a:prstGeom prst="rect">
                <a:avLst/>
              </a:prstGeom>
            </p:spPr>
          </p:pic>
        </p:grp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90562" y="3984451"/>
              <a:ext cx="10810875" cy="2828925"/>
            </a:xfrm>
            <a:prstGeom prst="rect">
              <a:avLst/>
            </a:prstGeom>
          </p:spPr>
        </p:pic>
      </p:grpSp>
      <p:sp useBgFill="1">
        <p:nvSpPr>
          <p:cNvPr id="7" name="矩形 6"/>
          <p:cNvSpPr/>
          <p:nvPr/>
        </p:nvSpPr>
        <p:spPr>
          <a:xfrm>
            <a:off x="1073201" y="2195144"/>
            <a:ext cx="10002142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073201" y="3189929"/>
            <a:ext cx="10002142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1494458" y="5068971"/>
            <a:ext cx="10002142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1494458" y="6063756"/>
            <a:ext cx="10002142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34822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7250" y="1268760"/>
            <a:ext cx="10477500" cy="48768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240016" y="3284984"/>
            <a:ext cx="2448272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240016" y="4279768"/>
            <a:ext cx="1224136" cy="7334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5663952" y="5287881"/>
            <a:ext cx="1224136" cy="7334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60657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9625" y="1412776"/>
            <a:ext cx="10572750" cy="50196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816080" y="1484784"/>
            <a:ext cx="1224136" cy="7334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048328" y="1484784"/>
            <a:ext cx="669962" cy="7334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5660518" y="2399184"/>
            <a:ext cx="2523713" cy="7334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9048328" y="2479571"/>
            <a:ext cx="1224136" cy="7334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4496424" y="3501008"/>
            <a:ext cx="2103631" cy="7334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7680176" y="3501008"/>
            <a:ext cx="1100372" cy="7334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4998842" y="4395311"/>
            <a:ext cx="3041374" cy="7334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5660457" y="5560920"/>
            <a:ext cx="651567" cy="7334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>
          <a:xfrm>
            <a:off x="7268193" y="5560920"/>
            <a:ext cx="1420095" cy="7334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93471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1050" y="1772816"/>
            <a:ext cx="10629900" cy="38766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483932" y="1772816"/>
            <a:ext cx="1692188" cy="7334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968208" y="1772816"/>
            <a:ext cx="3024336" cy="7334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6438526" y="2817845"/>
            <a:ext cx="1889722" cy="7334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5745189" y="3732245"/>
            <a:ext cx="1430931" cy="7334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3524504" y="4787322"/>
            <a:ext cx="4299688" cy="7334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12480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7687" y="2132856"/>
            <a:ext cx="11096625" cy="28194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655840" y="3140968"/>
            <a:ext cx="6552728" cy="7334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312024" y="4046612"/>
            <a:ext cx="4536504" cy="7334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14520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/>
          <a:srcRect r="6688"/>
          <a:stretch/>
        </p:blipFill>
        <p:spPr>
          <a:xfrm>
            <a:off x="1335296" y="44624"/>
            <a:ext cx="9945280" cy="675383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4583832" y="1844824"/>
            <a:ext cx="1224136" cy="7334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4583832" y="3834398"/>
            <a:ext cx="1224136" cy="7334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4583832" y="5793825"/>
            <a:ext cx="2376264" cy="7334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99026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484784"/>
            <a:ext cx="11296650" cy="50006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727848" y="2564904"/>
            <a:ext cx="4968552" cy="7334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951984" y="3559689"/>
            <a:ext cx="5976664" cy="7334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775520" y="4567801"/>
            <a:ext cx="2088232" cy="7334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5735960" y="5589240"/>
            <a:ext cx="5544616" cy="7334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90433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1305" y="238080"/>
            <a:ext cx="10265295" cy="638184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312024" y="1111417"/>
            <a:ext cx="2664296" cy="7334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985264" y="2096155"/>
            <a:ext cx="4007280" cy="7334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824192" y="2996952"/>
            <a:ext cx="3240360" cy="7334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8155787" y="3901304"/>
            <a:ext cx="3240360" cy="7334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3332579" y="4896091"/>
            <a:ext cx="1323261" cy="7334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6939937" y="5790394"/>
            <a:ext cx="2972487" cy="7334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4615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9137" y="1772816"/>
            <a:ext cx="10753725" cy="40290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7896200" y="1790447"/>
            <a:ext cx="3744416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559496" y="2852936"/>
            <a:ext cx="864096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3359696" y="2852936"/>
            <a:ext cx="3456384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4334386" y="3837674"/>
            <a:ext cx="298575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3719736" y="4842509"/>
            <a:ext cx="298575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84757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476250"/>
            <a:ext cx="10591800" cy="59055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888088" y="332656"/>
            <a:ext cx="3024336" cy="7334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168008" y="1412776"/>
            <a:ext cx="2376264" cy="7334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6710619" y="2357321"/>
            <a:ext cx="4569958" cy="7334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6710618" y="3402349"/>
            <a:ext cx="5152645" cy="7334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2999656" y="4437112"/>
            <a:ext cx="2664296" cy="7334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6710619" y="5493857"/>
            <a:ext cx="4569958" cy="7334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42627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2486025"/>
            <a:ext cx="9420225" cy="18859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456040" y="2486025"/>
            <a:ext cx="3384376" cy="7334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320577" y="3420522"/>
            <a:ext cx="2143575" cy="7334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84676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653066"/>
            <a:ext cx="10787261" cy="5551868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495600" y="2492896"/>
            <a:ext cx="7776864" cy="7334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2495599" y="4403689"/>
            <a:ext cx="9563125" cy="7334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2495599" y="5368331"/>
            <a:ext cx="9563125" cy="7334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24844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3900" y="1484784"/>
            <a:ext cx="10744200" cy="48672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343472" y="2410840"/>
            <a:ext cx="10369152" cy="7334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343472" y="3425724"/>
            <a:ext cx="10369152" cy="7334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343472" y="5435393"/>
            <a:ext cx="10369152" cy="7334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70871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3862" y="519112"/>
            <a:ext cx="11344275" cy="58197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655840" y="2492896"/>
            <a:ext cx="1224136" cy="7334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4655840" y="3527877"/>
            <a:ext cx="720080" cy="7334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4655840" y="4562857"/>
            <a:ext cx="7200800" cy="7334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775520" y="5575913"/>
            <a:ext cx="2520280" cy="7334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14059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1199456" y="874"/>
            <a:ext cx="10687050" cy="6760590"/>
            <a:chOff x="1199456" y="874"/>
            <a:chExt cx="10687050" cy="676059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199456" y="874"/>
              <a:ext cx="10687050" cy="2057400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297450" y="1846564"/>
              <a:ext cx="8286750" cy="4914900"/>
            </a:xfrm>
            <a:prstGeom prst="rect">
              <a:avLst/>
            </a:prstGeom>
          </p:spPr>
        </p:pic>
      </p:grpSp>
      <p:sp useBgFill="1">
        <p:nvSpPr>
          <p:cNvPr id="7" name="矩形 6"/>
          <p:cNvSpPr/>
          <p:nvPr/>
        </p:nvSpPr>
        <p:spPr>
          <a:xfrm>
            <a:off x="5463836" y="60976"/>
            <a:ext cx="4428492" cy="7334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5463836" y="1111417"/>
            <a:ext cx="2936420" cy="7334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5463836" y="1865044"/>
            <a:ext cx="848188" cy="7334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6096882" y="2779444"/>
            <a:ext cx="3095462" cy="7334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>
          <a:xfrm>
            <a:off x="6023992" y="3847721"/>
            <a:ext cx="647190" cy="7334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>
          <a:xfrm>
            <a:off x="7644328" y="3847721"/>
            <a:ext cx="1404000" cy="7334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>
          <a:xfrm>
            <a:off x="4836016" y="4855833"/>
            <a:ext cx="1404000" cy="7334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>
          <a:xfrm>
            <a:off x="5217854" y="5910910"/>
            <a:ext cx="2966378" cy="7334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37330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6825" y="116633"/>
            <a:ext cx="9365679" cy="66409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4439816" y="1985561"/>
            <a:ext cx="2952328" cy="7334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4439816" y="3944990"/>
            <a:ext cx="1512168" cy="7334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4439816" y="5924515"/>
            <a:ext cx="1512168" cy="7334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25564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484784"/>
            <a:ext cx="11315700" cy="48577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104112" y="2492896"/>
            <a:ext cx="4649738" cy="7334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703512" y="3526859"/>
            <a:ext cx="2232248" cy="7334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5303912" y="4522663"/>
            <a:ext cx="6449938" cy="7334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703512" y="5556626"/>
            <a:ext cx="792088" cy="7334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8422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27448" y="538162"/>
            <a:ext cx="10820400" cy="57816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6540882" y="548680"/>
            <a:ext cx="5315757" cy="7334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2063552" y="1618752"/>
            <a:ext cx="4176464" cy="7334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6540882" y="2498060"/>
            <a:ext cx="5315757" cy="7334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2063552" y="3568132"/>
            <a:ext cx="4176464" cy="7334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4871864" y="4567801"/>
            <a:ext cx="6984775" cy="7334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2063552" y="5579192"/>
            <a:ext cx="4752528" cy="7334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0476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271464" y="532854"/>
            <a:ext cx="10115475" cy="5792291"/>
            <a:chOff x="695400" y="1340768"/>
            <a:chExt cx="10115475" cy="579229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95400" y="1340768"/>
              <a:ext cx="9982200" cy="38766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381125" y="5085184"/>
              <a:ext cx="9429750" cy="204787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6262564" y="1484784"/>
            <a:ext cx="2785764" cy="7334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9120336" y="2514323"/>
            <a:ext cx="2376264" cy="7334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3563598" y="3529207"/>
            <a:ext cx="1380274" cy="7334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7392144" y="4365104"/>
            <a:ext cx="3528392" cy="7334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6456040" y="5359889"/>
            <a:ext cx="3208608" cy="7334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06519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916832"/>
            <a:ext cx="8610600" cy="39147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360740" y="1965286"/>
            <a:ext cx="3039516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5951984" y="3000266"/>
            <a:ext cx="2088232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5710824" y="4025198"/>
            <a:ext cx="1609312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5591944" y="5060178"/>
            <a:ext cx="2088232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59665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0600" y="1340768"/>
            <a:ext cx="10210800" cy="49720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456040" y="1340768"/>
            <a:ext cx="4608512" cy="7334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2657762" y="2355652"/>
            <a:ext cx="6894621" cy="7334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5375920" y="3271657"/>
            <a:ext cx="5616624" cy="7334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2657763" y="4351777"/>
            <a:ext cx="1350006" cy="7334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6481134" y="5385948"/>
            <a:ext cx="3431289" cy="7334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94379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844824"/>
            <a:ext cx="11353800" cy="38385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589640" y="3795809"/>
            <a:ext cx="10441160" cy="7334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589640" y="4800644"/>
            <a:ext cx="10441160" cy="7334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17240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0087" y="1412776"/>
            <a:ext cx="10791825" cy="48672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343472" y="2358928"/>
            <a:ext cx="10441160" cy="7334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343472" y="3363763"/>
            <a:ext cx="10441160" cy="7334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343472" y="5391705"/>
            <a:ext cx="10441160" cy="7334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01771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7712" y="2062162"/>
            <a:ext cx="10696575" cy="27336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415480" y="2945040"/>
            <a:ext cx="10225136" cy="7334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415480" y="3949875"/>
            <a:ext cx="10225136" cy="7334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23653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3900" y="1484784"/>
            <a:ext cx="10744200" cy="48006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487488" y="3398856"/>
            <a:ext cx="10153128" cy="7334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487488" y="4403691"/>
            <a:ext cx="10153128" cy="7334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487488" y="5418574"/>
            <a:ext cx="10153128" cy="7334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14144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3425" y="2024062"/>
            <a:ext cx="10725150" cy="28098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343472" y="2986902"/>
            <a:ext cx="10441160" cy="7334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343472" y="3991737"/>
            <a:ext cx="10441160" cy="7334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9831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90575" y="371475"/>
            <a:ext cx="10610850" cy="61150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600056" y="2564904"/>
            <a:ext cx="936104" cy="7334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087888" y="3559689"/>
            <a:ext cx="2880320" cy="7334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5087888" y="4614766"/>
            <a:ext cx="1872208" cy="7334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7137751" y="5629649"/>
            <a:ext cx="1406521" cy="7334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9529259" y="5629649"/>
            <a:ext cx="1406521" cy="7334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85087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340768"/>
            <a:ext cx="7972425" cy="50292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>
          <a:xfrm>
            <a:off x="5447928" y="1341642"/>
            <a:ext cx="1296144" cy="7334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5447928" y="2348880"/>
            <a:ext cx="2016224" cy="7334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4814882" y="3343665"/>
            <a:ext cx="2865294" cy="7334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6456040" y="4358551"/>
            <a:ext cx="2016224" cy="7334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4754592" y="5373216"/>
            <a:ext cx="981368" cy="7334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6819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8662" y="2066925"/>
            <a:ext cx="10734675" cy="27241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312024" y="2035984"/>
            <a:ext cx="1368152" cy="7334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105844" y="3111157"/>
            <a:ext cx="4534772" cy="7334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775520" y="4074607"/>
            <a:ext cx="936104" cy="7334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37064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340768"/>
            <a:ext cx="11391900" cy="50482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816080" y="2420888"/>
            <a:ext cx="4975870" cy="7334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721566" y="3486013"/>
            <a:ext cx="6750698" cy="7334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4223792" y="4490848"/>
            <a:ext cx="7568158" cy="7334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721566" y="5555973"/>
            <a:ext cx="3798370" cy="7334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1928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484784"/>
            <a:ext cx="11353800" cy="48101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359696" y="3522776"/>
            <a:ext cx="8413204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772057" y="4527611"/>
            <a:ext cx="8413204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78301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2462" y="1700808"/>
            <a:ext cx="10887075" cy="40576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871864" y="2708920"/>
            <a:ext cx="4392488" cy="7334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4861816" y="3753948"/>
            <a:ext cx="4978600" cy="7334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6456040" y="4929606"/>
            <a:ext cx="4608512" cy="7334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71256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16632"/>
            <a:ext cx="3228975" cy="733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03512" y="620688"/>
            <a:ext cx="8600256" cy="61039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7752184" y="692696"/>
            <a:ext cx="2160240" cy="7334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6013819" y="1747773"/>
            <a:ext cx="2160240" cy="7334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6013818" y="2767601"/>
            <a:ext cx="2674469" cy="7334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6519576" y="3732242"/>
            <a:ext cx="2312728" cy="7334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6007109" y="4783825"/>
            <a:ext cx="2681177" cy="7334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7104112" y="5791937"/>
            <a:ext cx="2160240" cy="7334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60900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488" y="328612"/>
            <a:ext cx="8820150" cy="62007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476136" y="279245"/>
            <a:ext cx="2808312" cy="7334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960096" y="1327441"/>
            <a:ext cx="2808312" cy="7334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6407437" y="2352373"/>
            <a:ext cx="2808312" cy="7334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6407437" y="3507933"/>
            <a:ext cx="2808312" cy="7334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6407437" y="4492671"/>
            <a:ext cx="2808312" cy="7334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5951985" y="5587942"/>
            <a:ext cx="2736304" cy="7334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65013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71464" y="615138"/>
            <a:ext cx="10544298" cy="5627723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495600" y="2451032"/>
            <a:ext cx="9320162" cy="7334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2495600" y="3435771"/>
            <a:ext cx="9320162" cy="7334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2495600" y="5415295"/>
            <a:ext cx="9320162" cy="7334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94672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2950" y="1628800"/>
            <a:ext cx="10706100" cy="40005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559496" y="3747176"/>
            <a:ext cx="10081120" cy="7334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559496" y="4813969"/>
            <a:ext cx="10081120" cy="7334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5000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1504" y="620688"/>
            <a:ext cx="8048625" cy="58864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079776" y="1677254"/>
            <a:ext cx="2592288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4079776" y="4721686"/>
            <a:ext cx="2592288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24351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7528" y="2062162"/>
            <a:ext cx="6781800" cy="27336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583832" y="3119142"/>
            <a:ext cx="2592288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72440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123950" y="540271"/>
            <a:ext cx="11068050" cy="5913065"/>
            <a:chOff x="479376" y="1772816"/>
            <a:chExt cx="11068050" cy="591306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79376" y="1772816"/>
              <a:ext cx="11068050" cy="38481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27448" y="5733256"/>
              <a:ext cx="8629650" cy="195262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7809384" y="1556792"/>
            <a:ext cx="2175048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7950060" y="2531482"/>
            <a:ext cx="3978587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3438351" y="3636801"/>
            <a:ext cx="265765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6304620" y="4522693"/>
            <a:ext cx="2592288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6304620" y="5537577"/>
            <a:ext cx="3247764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90464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484784"/>
            <a:ext cx="9982200" cy="48863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303912" y="1533238"/>
            <a:ext cx="2808312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320136" y="2564904"/>
            <a:ext cx="2808312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4871864" y="3549462"/>
            <a:ext cx="4643852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7608168" y="4581128"/>
            <a:ext cx="3456384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2619520" y="5619942"/>
            <a:ext cx="864096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95373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98</TotalTime>
  <Words>0</Words>
  <Application>Microsoft Office PowerPoint</Application>
  <PresentationFormat>宽屏</PresentationFormat>
  <Paragraphs>0</Paragraphs>
  <Slides>54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54</vt:i4>
      </vt:variant>
    </vt:vector>
  </HeadingPairs>
  <TitlesOfParts>
    <vt:vector size="57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78</cp:revision>
  <dcterms:created xsi:type="dcterms:W3CDTF">2015-09-16T06:44:00Z</dcterms:created>
  <dcterms:modified xsi:type="dcterms:W3CDTF">2026-01-22T14:08:29Z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