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3128962"/>
            <a:ext cx="36576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1916832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805082" y="1916832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648765" y="1916832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502497" y="1916832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700142" y="2492896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4727848" y="2492896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7680176" y="2420888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0488488" y="2492896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496" y="3429000"/>
            <a:ext cx="1847850" cy="971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8454" y="3429000"/>
            <a:ext cx="1847850" cy="971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461" y="3429000"/>
            <a:ext cx="1847850" cy="971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4467" y="3429000"/>
            <a:ext cx="1847850" cy="97155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>
          <a:xfrm>
            <a:off x="2303042" y="5031823"/>
            <a:ext cx="163271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>
          <a:xfrm>
            <a:off x="8221521" y="5031823"/>
            <a:ext cx="163271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>
          <a:xfrm>
            <a:off x="2303042" y="5574434"/>
            <a:ext cx="235279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>
          <a:xfrm>
            <a:off x="8221521" y="5574434"/>
            <a:ext cx="163271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>
          <a:xfrm>
            <a:off x="2303042" y="6086900"/>
            <a:ext cx="199275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>
          <a:xfrm>
            <a:off x="8221522" y="6086900"/>
            <a:ext cx="219495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70057" y="1671599"/>
            <a:ext cx="52369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60848"/>
            <a:ext cx="11496675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3115967"/>
            <a:ext cx="86409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632504" y="4171044"/>
            <a:ext cx="86409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632504" y="4703607"/>
            <a:ext cx="86409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0848"/>
            <a:ext cx="11553825" cy="3095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68552" y="2503788"/>
            <a:ext cx="6960096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67640" y="3007000"/>
            <a:ext cx="1234890" cy="423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960096" y="3064055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458058" y="4129180"/>
            <a:ext cx="79208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483746" y="4651694"/>
            <a:ext cx="238000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2026-01-21T17:07:41Z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