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143250"/>
            <a:ext cx="8239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623" y="692696"/>
            <a:ext cx="10815033" cy="565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50" y="726976"/>
            <a:ext cx="31432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628800"/>
            <a:ext cx="11458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2026-01-21T11:05:31Z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