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787" y="2647950"/>
            <a:ext cx="3400425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251871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86421" y="2251871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09040" y="2251871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41708" y="2251871"/>
            <a:ext cx="156686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867" y="3219791"/>
            <a:ext cx="3738152" cy="9856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660" y="3219791"/>
            <a:ext cx="3738152" cy="9856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7792" y="3219791"/>
            <a:ext cx="3738152" cy="98568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>
          <a:xfrm>
            <a:off x="1904479" y="4944829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904479" y="5477391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431450" y="4944829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431450" y="5477391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928276" y="4944829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8928276" y="5477391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271967"/>
            <a:ext cx="165618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2834675"/>
            <a:ext cx="165618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3387334"/>
            <a:ext cx="165618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3970138"/>
            <a:ext cx="165618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4532846"/>
            <a:ext cx="165618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5085505"/>
            <a:ext cx="165618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43472" y="5638165"/>
            <a:ext cx="165618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60848"/>
            <a:ext cx="1158240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2636912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32504" y="3219717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32504" y="3822618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32504" y="4958081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76872"/>
            <a:ext cx="1153477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3367040"/>
            <a:ext cx="1137726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3919699"/>
            <a:ext cx="1137726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4482407"/>
            <a:ext cx="1137726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2026-01-21T15:05:51Z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