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186112"/>
            <a:ext cx="80772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340"/>
          <a:stretch/>
        </p:blipFill>
        <p:spPr>
          <a:xfrm>
            <a:off x="314325" y="1412776"/>
            <a:ext cx="11563350" cy="50669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6672"/>
            <a:ext cx="30861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464" y="764704"/>
            <a:ext cx="1150620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2026-01-21T13:02:52Z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