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2971800"/>
            <a:ext cx="67627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484784"/>
            <a:ext cx="11420475" cy="5156448"/>
            <a:chOff x="385762" y="1556792"/>
            <a:chExt cx="11420475" cy="51564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556792"/>
              <a:ext cx="11420475" cy="342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1988840"/>
              <a:ext cx="11382375" cy="472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433637"/>
            <a:ext cx="1143000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65240" y="4797152"/>
            <a:ext cx="10563408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71904" y="5239279"/>
            <a:ext cx="10563408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600056" y="1700808"/>
            <a:ext cx="385160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88840"/>
            <a:ext cx="1142047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2461080"/>
            <a:ext cx="11377264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1903" y="2986904"/>
            <a:ext cx="11134333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4018575"/>
            <a:ext cx="11377264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1903" y="4544399"/>
            <a:ext cx="11134333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71903" y="5056865"/>
            <a:ext cx="11134333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204864"/>
            <a:ext cx="11420475" cy="1971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2668694"/>
            <a:ext cx="11377264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1903" y="3194518"/>
            <a:ext cx="11134333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1903" y="3706984"/>
            <a:ext cx="11134333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2026-01-22T14:28:01Z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