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924175"/>
            <a:ext cx="70866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2592" y="1596984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592" y="2406187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592" y="321837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592" y="4035208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2592" y="4837344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2592" y="563649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5" y="3995016"/>
            <a:ext cx="3960441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478197" y="4798885"/>
            <a:ext cx="364214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262" y="1250776"/>
            <a:ext cx="1103947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098059"/>
            <a:ext cx="34563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28610" y="2098059"/>
            <a:ext cx="34563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96539" y="3766085"/>
            <a:ext cx="294734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80899" y="3766085"/>
            <a:ext cx="294734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27648" y="5442243"/>
            <a:ext cx="34563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08168" y="5442243"/>
            <a:ext cx="34563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480297"/>
            <a:ext cx="115062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1968" y="764704"/>
            <a:ext cx="10710944" cy="578373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14912"/>
            <a:ext cx="1036915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965136"/>
            <a:ext cx="1036915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727080"/>
            <a:ext cx="1036915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467256"/>
            <a:ext cx="1036915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216171"/>
            <a:ext cx="1036915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959749"/>
            <a:ext cx="1036915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869630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691862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493998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5311256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6110411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0848"/>
            <a:ext cx="114395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44824"/>
            <a:ext cx="1051560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13430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735662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537798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355056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154211"/>
            <a:ext cx="108012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88840"/>
            <a:ext cx="111347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631574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453806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268760"/>
            <a:ext cx="11658600" cy="5431110"/>
            <a:chOff x="266700" y="1900237"/>
            <a:chExt cx="11658600" cy="5431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900237"/>
              <a:ext cx="11658600" cy="305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0100" y="5140597"/>
              <a:ext cx="11125200" cy="2190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5400" y="2971782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773918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515766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400" y="5338419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400" y="6130507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665564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84784"/>
            <a:ext cx="111537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206168"/>
            <a:ext cx="648072" cy="5108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01691" y="4834001"/>
            <a:ext cx="648072" cy="5108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426293"/>
            <a:ext cx="11572875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980728"/>
            <a:ext cx="114776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196752"/>
            <a:ext cx="11506200" cy="5601797"/>
            <a:chOff x="342900" y="1340768"/>
            <a:chExt cx="11506200" cy="56017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1340768"/>
              <a:ext cx="11506200" cy="2257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1" y="3598193"/>
              <a:ext cx="3672408" cy="33443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0537" y="1844824"/>
            <a:ext cx="11210925" cy="3849613"/>
            <a:chOff x="490537" y="1340768"/>
            <a:chExt cx="11210925" cy="3849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340768"/>
              <a:ext cx="1121092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62" y="2132856"/>
              <a:ext cx="11191875" cy="3057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8924" y="1864920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924" y="2697200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8924" y="3506403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8924" y="4320259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8924" y="5132443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4948" y="3429935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4948" y="4262215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4948" y="5071418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60848"/>
            <a:ext cx="1119187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0254" y="2080944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0254" y="2913224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0254" y="3712379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0254" y="4526294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00808"/>
            <a:ext cx="111061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4948" y="3428941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4948" y="4241184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4948" y="5060376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60848"/>
            <a:ext cx="116490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404664"/>
            <a:ext cx="11563350" cy="6096719"/>
            <a:chOff x="314325" y="1340768"/>
            <a:chExt cx="11563350" cy="60967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340768"/>
              <a:ext cx="11563350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4437112"/>
              <a:ext cx="11515725" cy="3000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66950"/>
            <a:ext cx="115157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1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68760"/>
            <a:ext cx="10380662" cy="5430148"/>
            <a:chOff x="323850" y="1268760"/>
            <a:chExt cx="11544300" cy="6038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268760"/>
              <a:ext cx="11544300" cy="4819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578" y="6088410"/>
              <a:ext cx="11010900" cy="1219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57576" y="5571442"/>
            <a:ext cx="906296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2064" y="6234633"/>
            <a:ext cx="906296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84232" y="1285875"/>
            <a:ext cx="50405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4948" y="3737128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4948" y="4549371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50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04864"/>
            <a:ext cx="115728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81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204864"/>
            <a:ext cx="1090612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2224960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3037203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856395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680299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0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2940" y="3388808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2940" y="4201051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2940" y="5020243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10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00808"/>
            <a:ext cx="11115675" cy="396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14227" y="5060435"/>
            <a:ext cx="1067040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44824"/>
            <a:ext cx="109156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885016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697259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496355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310211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5115328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21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5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03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724642" cy="56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3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306860"/>
            <a:ext cx="115538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2940" y="2955088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2940" y="3767331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2940" y="4576475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2940" y="5380283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2940" y="6184151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43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4948" y="5229200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4948" y="6021347"/>
            <a:ext cx="111537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75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639" y="548680"/>
            <a:ext cx="10868025" cy="6096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04638" y="591447"/>
            <a:ext cx="1086802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4638" y="1373546"/>
            <a:ext cx="1086802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4638" y="2163000"/>
            <a:ext cx="1086802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04638" y="2945040"/>
            <a:ext cx="1086802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04638" y="3714812"/>
            <a:ext cx="1086802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04638" y="4504266"/>
            <a:ext cx="1086802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04638" y="5286306"/>
            <a:ext cx="1086802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04638" y="6080124"/>
            <a:ext cx="1086802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89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1823" y="692696"/>
            <a:ext cx="10831378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6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8224"/>
          <a:stretch/>
        </p:blipFill>
        <p:spPr>
          <a:xfrm>
            <a:off x="1271464" y="404812"/>
            <a:ext cx="8895159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8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340768"/>
            <a:ext cx="11677650" cy="5337026"/>
            <a:chOff x="257175" y="1412776"/>
            <a:chExt cx="11677650" cy="53370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12776"/>
              <a:ext cx="11677650" cy="1400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2996952"/>
              <a:ext cx="11610975" cy="3752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808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00808"/>
            <a:ext cx="111156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84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85950"/>
            <a:ext cx="115443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38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7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16832"/>
            <a:ext cx="116490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87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7024" y="332656"/>
            <a:ext cx="10515600" cy="6278488"/>
            <a:chOff x="838200" y="1412776"/>
            <a:chExt cx="10515600" cy="62784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8200" y="1412776"/>
              <a:ext cx="1051560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6775" y="2204864"/>
              <a:ext cx="10458450" cy="548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25599" y="352752"/>
            <a:ext cx="10631041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5599" y="1183723"/>
            <a:ext cx="10631041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25599" y="1998888"/>
            <a:ext cx="10631041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25599" y="2801024"/>
            <a:ext cx="10631041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25599" y="3603160"/>
            <a:ext cx="10631041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25599" y="4420541"/>
            <a:ext cx="10631041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25599" y="5222677"/>
            <a:ext cx="10631041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25599" y="6024813"/>
            <a:ext cx="10631041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287" y="2731418"/>
            <a:ext cx="68294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56792"/>
            <a:ext cx="11163300" cy="470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2592" y="1648896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592" y="2458099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592" y="328033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2592" y="4087120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2592" y="4899304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72592" y="5688411"/>
            <a:ext cx="11134079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2026-01-21T08:37:18Z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