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8" r:id="rId50"/>
    <p:sldId id="379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19425"/>
            <a:ext cx="62198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235660"/>
            <a:ext cx="111823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21104"/>
            <a:ext cx="10801200" cy="5960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073591"/>
            <a:ext cx="9001000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2694" y="5867411"/>
            <a:ext cx="9001000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466624"/>
            <a:ext cx="659472" cy="576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37128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641480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4864"/>
            <a:ext cx="1141095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8105" y="3223024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105" y="4127376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03096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07448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411799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28725"/>
            <a:ext cx="113442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356277"/>
            <a:ext cx="112680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043" y="260648"/>
            <a:ext cx="10512581" cy="645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276872"/>
            <a:ext cx="8640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333625"/>
            <a:ext cx="10925175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2366251"/>
            <a:ext cx="97210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2" y="3202928"/>
            <a:ext cx="1122322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12" y="3933056"/>
            <a:ext cx="1122322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839280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43632"/>
            <a:ext cx="10945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678" y="620688"/>
            <a:ext cx="10501884" cy="57782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338832"/>
            <a:ext cx="10297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182769"/>
            <a:ext cx="10297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025160"/>
            <a:ext cx="10297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870891"/>
            <a:ext cx="10297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713282"/>
            <a:ext cx="10297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83" y="332656"/>
            <a:ext cx="10160801" cy="62659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874968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688761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501008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326643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138890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962855"/>
            <a:ext cx="10081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88772"/>
            <a:ext cx="10055500" cy="628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535344" cy="561469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7792" y="5840685"/>
            <a:ext cx="8466800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21672" y="1566840"/>
            <a:ext cx="7200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43125"/>
            <a:ext cx="1132522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993344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00228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09120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413472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00808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609700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514052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428451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332803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2816"/>
            <a:ext cx="107918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835585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744477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48829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523035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064626" cy="5446985"/>
            <a:chOff x="423862" y="1340768"/>
            <a:chExt cx="11344275" cy="6139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525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6794500"/>
              <a:ext cx="19812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213367"/>
            <a:ext cx="576064" cy="783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757487"/>
            <a:ext cx="10848975" cy="134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87472" y="2829623"/>
            <a:ext cx="950505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53105"/>
            <a:ext cx="9505056" cy="61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2132856"/>
            <a:ext cx="64807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16832"/>
            <a:ext cx="10829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8362"/>
            <a:ext cx="1154430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923008"/>
            <a:ext cx="87849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58602"/>
            <a:ext cx="113633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39239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66339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97069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88509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6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10341919" cy="63874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20379" y="5373216"/>
            <a:ext cx="8620237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4625" y="6156987"/>
            <a:ext cx="8620237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1277263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1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00262"/>
            <a:ext cx="113919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871096"/>
            <a:ext cx="70567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356992"/>
            <a:ext cx="27363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22304" y="4321633"/>
            <a:ext cx="477440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3099" y="5236033"/>
            <a:ext cx="183053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4273000"/>
            <a:ext cx="1090490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5187399"/>
            <a:ext cx="1090490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2026-01-22T13:45:04Z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