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328862"/>
            <a:ext cx="1016317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72816"/>
            <a:ext cx="1078230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53936" y="1802960"/>
            <a:ext cx="324036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6792"/>
            <a:ext cx="1072515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4735192"/>
            <a:ext cx="52565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5760279"/>
            <a:ext cx="87849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916832"/>
            <a:ext cx="108299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764704"/>
            <a:ext cx="11439525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764704"/>
            <a:ext cx="11306175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404812"/>
            <a:ext cx="11410950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897" y="147563"/>
            <a:ext cx="10546528" cy="656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400050"/>
            <a:ext cx="11344275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509587"/>
            <a:ext cx="11372850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8239" y="620688"/>
            <a:ext cx="11106481" cy="5616624"/>
            <a:chOff x="767408" y="1500187"/>
            <a:chExt cx="11344275" cy="57368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1500187"/>
              <a:ext cx="11344275" cy="3857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4558" y="5589240"/>
              <a:ext cx="11229975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442912"/>
            <a:ext cx="11353800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53449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57108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61459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32372"/>
            <a:ext cx="54102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676103"/>
            <a:ext cx="11430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1512" y="2132856"/>
            <a:ext cx="10848975" cy="2996357"/>
            <a:chOff x="671512" y="2500312"/>
            <a:chExt cx="10848975" cy="29963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325" y="2500312"/>
              <a:ext cx="10801350" cy="185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1512" y="4725144"/>
              <a:ext cx="10848975" cy="771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5496" y="217890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7216" y="321297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7216" y="436868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771" y="3062464"/>
            <a:ext cx="7714456" cy="371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1556792"/>
            <a:ext cx="66967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600303"/>
            <a:ext cx="1044116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630183"/>
            <a:ext cx="1044116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650015"/>
            <a:ext cx="1044116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696647"/>
            <a:ext cx="1044116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57361"/>
            <a:ext cx="10744200" cy="589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560400"/>
            <a:ext cx="10657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1602239"/>
            <a:ext cx="10657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2642167"/>
            <a:ext cx="10657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672047"/>
            <a:ext cx="10657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700255"/>
            <a:ext cx="10657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5733256"/>
            <a:ext cx="10657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1328" y="345914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1328" y="448902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1328" y="552248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4784"/>
            <a:ext cx="108966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528255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55646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58992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62292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66811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09587"/>
            <a:ext cx="10839450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44824"/>
            <a:ext cx="108870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10725150" cy="600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67824" y="2745991"/>
            <a:ext cx="1584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048327" y="2745991"/>
            <a:ext cx="121779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371209" y="4866193"/>
            <a:ext cx="88079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119244" y="4866193"/>
            <a:ext cx="88079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235744" y="5897368"/>
            <a:ext cx="88079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57792" y="5584447"/>
            <a:ext cx="79627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09720" y="4673232"/>
            <a:ext cx="30963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2026-01-23T02:10:10Z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