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81175" y="2071886"/>
            <a:ext cx="8629650" cy="2714228"/>
            <a:chOff x="1781175" y="2800350"/>
            <a:chExt cx="8629650" cy="27142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1175" y="2800350"/>
              <a:ext cx="8629650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4325" y="4581128"/>
              <a:ext cx="3943350" cy="9334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7014" y="199653"/>
            <a:ext cx="10915650" cy="6325691"/>
            <a:chOff x="1157014" y="116632"/>
            <a:chExt cx="10915650" cy="6325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7014" y="116632"/>
              <a:ext cx="10915650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3861048"/>
              <a:ext cx="9877425" cy="2581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76320" y="4903249"/>
            <a:ext cx="12961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62137"/>
            <a:ext cx="114776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6946" y="188640"/>
            <a:ext cx="10413670" cy="652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403573"/>
            <a:ext cx="11382375" cy="5121771"/>
            <a:chOff x="404812" y="764704"/>
            <a:chExt cx="11382375" cy="51217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764704"/>
              <a:ext cx="11382375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1628800"/>
              <a:ext cx="11296650" cy="4257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5191125"/>
            <a:chOff x="400050" y="1196752"/>
            <a:chExt cx="11391900" cy="5191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196752"/>
              <a:ext cx="1139190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701952"/>
              <a:ext cx="11382375" cy="1685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1124744"/>
            <a:ext cx="111918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268760"/>
            <a:ext cx="11344275" cy="5248225"/>
            <a:chOff x="423862" y="764704"/>
            <a:chExt cx="11344275" cy="5248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764704"/>
              <a:ext cx="11344275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4365104"/>
              <a:ext cx="1132522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60848"/>
            <a:ext cx="113252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4" y="1196752"/>
            <a:ext cx="113347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274" y="2924944"/>
            <a:ext cx="6939450" cy="387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0808"/>
            <a:ext cx="108775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698436"/>
            <a:ext cx="10307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654636"/>
            <a:ext cx="10307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606043"/>
            <a:ext cx="10307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556988"/>
            <a:ext cx="10307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500019"/>
            <a:ext cx="10307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375879"/>
            <a:ext cx="10650214" cy="610624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235008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129248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005064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4889256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5781982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41895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37515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32655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5054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844824"/>
            <a:ext cx="114776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44824"/>
            <a:ext cx="108108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7281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72901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68042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63136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72816"/>
            <a:ext cx="109156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8216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73836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68976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64071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54931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50551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72816"/>
            <a:ext cx="10820400" cy="3495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172251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267871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63011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57101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16832"/>
            <a:ext cx="108585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4858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90478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85619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80713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548640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852936"/>
            <a:ext cx="113919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6792"/>
            <a:ext cx="1081087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50815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46435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41576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36671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30974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844824"/>
            <a:ext cx="107632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8662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84282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79423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74517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48180" y="4998335"/>
            <a:ext cx="141577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408367" y="4998335"/>
            <a:ext cx="72710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248180" y="5882590"/>
            <a:ext cx="112774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52168" y="5872542"/>
            <a:ext cx="72710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71512" y="1772816"/>
            <a:ext cx="10848975" cy="4335760"/>
            <a:chOff x="671512" y="2152650"/>
            <a:chExt cx="10848975" cy="43357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512" y="2152650"/>
              <a:ext cx="10848975" cy="2552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4869160"/>
              <a:ext cx="10801350" cy="16192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912424" y="1707735"/>
            <a:ext cx="1656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71325" y="2602038"/>
            <a:ext cx="1656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488488" y="2622133"/>
            <a:ext cx="108012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71324" y="3516436"/>
            <a:ext cx="2132387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560496" y="4371968"/>
            <a:ext cx="10081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371325" y="5316511"/>
            <a:ext cx="11242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128837"/>
            <a:ext cx="102870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04825"/>
            <a:ext cx="10887075" cy="5848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2235008"/>
            <a:ext cx="215856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166319"/>
            <a:ext cx="49685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2026-01-23T02:15:08Z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