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412" y="3133725"/>
            <a:ext cx="25431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17282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420888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78527" y="2420888"/>
            <a:ext cx="111341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93999" y="2420888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17102" y="2420888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75520" y="2973547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478527" y="2973547"/>
            <a:ext cx="82538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93999" y="2973547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417102" y="2973547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631504" y="3425723"/>
            <a:ext cx="108012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304365" y="3425723"/>
            <a:ext cx="108012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690659" y="3425723"/>
            <a:ext cx="63068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20" y="4413048"/>
            <a:ext cx="1934168" cy="103217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2117" y="4413048"/>
            <a:ext cx="1934168" cy="103217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9273" y="4418232"/>
            <a:ext cx="269557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88840"/>
            <a:ext cx="1139190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487991"/>
            <a:ext cx="63068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14327" y="2487991"/>
            <a:ext cx="17662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52753" y="2990409"/>
            <a:ext cx="63068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23409" y="2990409"/>
            <a:ext cx="130909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52753" y="3506151"/>
            <a:ext cx="105501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423892" y="3506151"/>
            <a:ext cx="105501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02511" y="4008568"/>
            <a:ext cx="105501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373650" y="4008568"/>
            <a:ext cx="161889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952752" y="4521034"/>
            <a:ext cx="292722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467426" y="4510986"/>
            <a:ext cx="161889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952752" y="5023451"/>
            <a:ext cx="292722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467426" y="5023453"/>
            <a:ext cx="161889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636912"/>
            <a:ext cx="11487150" cy="195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3115967"/>
            <a:ext cx="86409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73936" y="3115967"/>
            <a:ext cx="113017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52384" y="3105919"/>
            <a:ext cx="14815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271464" y="3618384"/>
            <a:ext cx="108194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52384" y="3608337"/>
            <a:ext cx="201622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036217" y="4120803"/>
            <a:ext cx="139548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2512992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303912" y="2512992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178875" y="3023863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500044" y="3023863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675701" y="4042023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8112224" y="4042023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579283" y="4554489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309490" y="5046858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3719736" y="5046858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6096000" y="5046858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>
            <a:off x="9839183" y="5569373"/>
            <a:ext cx="180020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>
          <a:xfrm>
            <a:off x="1408616" y="6071791"/>
            <a:ext cx="231112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780928"/>
            <a:ext cx="11525250" cy="143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3243120"/>
            <a:ext cx="216024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212815" y="3243120"/>
            <a:ext cx="264581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51384" y="3745537"/>
            <a:ext cx="374441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</Words>
  <Application>Microsoft Office PowerPoint</Application>
  <PresentationFormat>宽屏</PresentationFormat>
  <Paragraphs>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2026-01-21T16:57:55Z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