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31" r:id="rId4"/>
    <p:sldId id="332" r:id="rId5"/>
    <p:sldId id="333" r:id="rId6"/>
    <p:sldId id="334" r:id="rId7"/>
    <p:sldId id="335" r:id="rId8"/>
    <p:sldId id="336" r:id="rId9"/>
    <p:sldId id="337" r:id="rId10"/>
    <p:sldId id="338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5" y="2838450"/>
            <a:ext cx="6381750" cy="1181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484784"/>
            <a:ext cx="11229975" cy="49244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95399" y="2040752"/>
            <a:ext cx="11167987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695399" y="3140968"/>
            <a:ext cx="11167987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695399" y="3703676"/>
            <a:ext cx="11167987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695399" y="4847392"/>
            <a:ext cx="11167987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>
          <a:xfrm>
            <a:off x="695399" y="5410100"/>
            <a:ext cx="11167987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>
          <a:xfrm>
            <a:off x="695399" y="5962759"/>
            <a:ext cx="11167987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96764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700808"/>
            <a:ext cx="11563350" cy="4200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5517232"/>
            <a:ext cx="3888432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1199456" y="2264597"/>
            <a:ext cx="432048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7662" y="1988840"/>
            <a:ext cx="11496675" cy="3064633"/>
            <a:chOff x="347662" y="1844824"/>
            <a:chExt cx="11496675" cy="306463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7662" y="1844824"/>
              <a:ext cx="11496675" cy="1504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5400" y="3461657"/>
              <a:ext cx="7343775" cy="14478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2877408" y="2532533"/>
            <a:ext cx="432048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628800"/>
            <a:ext cx="11563350" cy="4705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29968" y="3560741"/>
            <a:ext cx="432048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8269783" y="3560741"/>
            <a:ext cx="432048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0480421" y="3560741"/>
            <a:ext cx="432048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5966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844824"/>
            <a:ext cx="11534775" cy="3752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399" y="4025160"/>
            <a:ext cx="11167987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695399" y="4587868"/>
            <a:ext cx="11167987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695399" y="5140527"/>
            <a:ext cx="11167987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7830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772816"/>
            <a:ext cx="1154430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435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6250" y="1296144"/>
            <a:ext cx="11239500" cy="5373216"/>
            <a:chOff x="476250" y="1484784"/>
            <a:chExt cx="11239500" cy="537321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6250" y="1484784"/>
              <a:ext cx="11239500" cy="2552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81012" y="4038600"/>
              <a:ext cx="11229975" cy="28194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695399" y="4509120"/>
            <a:ext cx="11167987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6096000" y="5634536"/>
            <a:ext cx="5767386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880904" y="6207292"/>
            <a:ext cx="7447343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57244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772816"/>
            <a:ext cx="1154430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046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484784"/>
            <a:ext cx="1122045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537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2026-01-21T14:01:38Z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