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391" r:id="rId47"/>
    <p:sldId id="392" r:id="rId48"/>
    <p:sldId id="393" r:id="rId49"/>
    <p:sldId id="394" r:id="rId50"/>
    <p:sldId id="360" r:id="rId51"/>
    <p:sldId id="395" r:id="rId52"/>
    <p:sldId id="396" r:id="rId53"/>
    <p:sldId id="397" r:id="rId54"/>
    <p:sldId id="398" r:id="rId55"/>
    <p:sldId id="399" r:id="rId56"/>
    <p:sldId id="400" r:id="rId57"/>
    <p:sldId id="401" r:id="rId58"/>
    <p:sldId id="403" r:id="rId59"/>
    <p:sldId id="402" r:id="rId60"/>
    <p:sldId id="404" r:id="rId61"/>
    <p:sldId id="405" r:id="rId62"/>
    <p:sldId id="407" r:id="rId63"/>
    <p:sldId id="408" r:id="rId64"/>
    <p:sldId id="406" r:id="rId65"/>
    <p:sldId id="409" r:id="rId66"/>
    <p:sldId id="410" r:id="rId67"/>
    <p:sldId id="361" r:id="rId68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2947987"/>
            <a:ext cx="71913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28800"/>
            <a:ext cx="111442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66899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46108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245534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02050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4812595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6" y="5616463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6671" y="4715096"/>
            <a:ext cx="316318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07220" y="4715096"/>
            <a:ext cx="316318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9112" y="1556792"/>
            <a:ext cx="11153775" cy="4645521"/>
            <a:chOff x="519112" y="1556792"/>
            <a:chExt cx="11153775" cy="4645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9112" y="1556792"/>
              <a:ext cx="1115377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500" y="2420888"/>
              <a:ext cx="11049000" cy="3781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19736" y="1635867"/>
            <a:ext cx="265913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58690" y="1635867"/>
            <a:ext cx="265913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36160" y="3243604"/>
            <a:ext cx="352839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15747" y="4027375"/>
            <a:ext cx="352839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165127" y="5606355"/>
            <a:ext cx="352839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16832"/>
            <a:ext cx="1114425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18123"/>
            <a:ext cx="338437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614264"/>
            <a:ext cx="11496675" cy="4407024"/>
            <a:chOff x="347662" y="1323975"/>
            <a:chExt cx="11496675" cy="44070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23975"/>
              <a:ext cx="11468100" cy="2105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3645024"/>
              <a:ext cx="11496675" cy="2085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92510"/>
            <a:ext cx="114871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15963"/>
            <a:ext cx="114681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60848"/>
            <a:ext cx="115633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21085"/>
            <a:ext cx="1153477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2933518"/>
            <a:ext cx="4464496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6330" y="3717290"/>
            <a:ext cx="6266334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1477" y="4501060"/>
            <a:ext cx="4518419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23689" y="4501061"/>
            <a:ext cx="2032951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1477" y="5284832"/>
            <a:ext cx="4518419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08568" y="5294882"/>
            <a:ext cx="648072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1477" y="6078653"/>
            <a:ext cx="2574203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559818"/>
            <a:ext cx="11610975" cy="4677494"/>
            <a:chOff x="290512" y="1268760"/>
            <a:chExt cx="11610975" cy="46774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268760"/>
              <a:ext cx="1161097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300" y="4365104"/>
              <a:ext cx="11201400" cy="1581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90512" y="4666210"/>
            <a:ext cx="1140618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0512" y="5530368"/>
            <a:ext cx="1140618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874" y="1484784"/>
            <a:ext cx="11172825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874" y="2348942"/>
            <a:ext cx="11172825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3874" y="3213100"/>
            <a:ext cx="11172825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3874" y="4077247"/>
            <a:ext cx="11172825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3874" y="4941405"/>
            <a:ext cx="11172825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3874" y="5805564"/>
            <a:ext cx="11172825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162" y="980728"/>
            <a:ext cx="111156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636912"/>
            <a:ext cx="57606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02426" y="5030291"/>
            <a:ext cx="83373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2499" y="907876"/>
            <a:ext cx="10690888" cy="54734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325176"/>
            <a:ext cx="10441160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137359"/>
            <a:ext cx="10441160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931120"/>
            <a:ext cx="10441160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5733256"/>
            <a:ext cx="10441160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4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44824"/>
            <a:ext cx="1122045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880820"/>
            <a:ext cx="11377264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737628"/>
            <a:ext cx="11377264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603397"/>
            <a:ext cx="11377264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467493"/>
            <a:ext cx="11377264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5331652"/>
            <a:ext cx="11377264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75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587396" cy="537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93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764704"/>
            <a:ext cx="11544300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09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340768"/>
            <a:ext cx="11630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8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8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772816"/>
            <a:ext cx="11582400" cy="4273624"/>
            <a:chOff x="304800" y="1772816"/>
            <a:chExt cx="11582400" cy="4273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772816"/>
              <a:ext cx="1158240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5589240"/>
              <a:ext cx="188595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089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7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72816"/>
            <a:ext cx="111537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2302" y="494809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340768"/>
            <a:ext cx="115347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6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32856"/>
            <a:ext cx="115252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9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2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72816"/>
            <a:ext cx="111347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772816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534760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305080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056976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830699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51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84784"/>
            <a:ext cx="11591925" cy="5112568"/>
            <a:chOff x="300037" y="1556792"/>
            <a:chExt cx="11591925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556792"/>
              <a:ext cx="11591925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6135960"/>
              <a:ext cx="3552825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911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16832"/>
            <a:ext cx="1121092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903618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665562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435882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187778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961501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57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7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6670" y="3387373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6670" y="4149317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6670" y="4919637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85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32856"/>
            <a:ext cx="10963275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152952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914896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685216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428793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27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68760"/>
            <a:ext cx="10818833" cy="544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13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06227"/>
            <a:ext cx="115728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9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56792"/>
            <a:ext cx="111347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484784"/>
            <a:ext cx="11525250" cy="5124971"/>
            <a:chOff x="333375" y="1976437"/>
            <a:chExt cx="11525250" cy="51249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976437"/>
              <a:ext cx="11525250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5024958"/>
              <a:ext cx="11439525" cy="2076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908720"/>
            <a:ext cx="11582400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6107135"/>
            <a:ext cx="835292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76320" y="2451269"/>
            <a:ext cx="504056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48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6670" y="2852936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6670" y="3614880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6670" y="5103768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16670" y="5865712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4662" y="3849565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4662" y="4611509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4662" y="5351685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64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352675"/>
            <a:ext cx="10858500" cy="215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152" y="2389309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152" y="3151253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152" y="3891429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1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6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9087" y="2276872"/>
            <a:ext cx="11553825" cy="2534766"/>
            <a:chOff x="319087" y="2838450"/>
            <a:chExt cx="11553825" cy="25347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4144491"/>
              <a:ext cx="11468100" cy="1228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2838450"/>
              <a:ext cx="11553825" cy="1181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692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6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88840"/>
            <a:ext cx="1105852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049365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811309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571581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335256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8678" y="4189272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8678" y="4951216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6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1537" y="1604789"/>
            <a:ext cx="10448925" cy="4488507"/>
            <a:chOff x="871537" y="1916832"/>
            <a:chExt cx="10448925" cy="44885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0112" y="1916832"/>
              <a:ext cx="1039177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1537" y="5805264"/>
              <a:ext cx="10448925" cy="600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72592" y="162880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592" y="2420888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2592" y="320534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2592" y="397026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72592" y="4772403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2592" y="554612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60848"/>
            <a:ext cx="10868025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039317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801261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564935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328611"/>
            <a:ext cx="11111978" cy="535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57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275" y="1268760"/>
            <a:ext cx="10839450" cy="5262563"/>
            <a:chOff x="676275" y="1595437"/>
            <a:chExt cx="10839450" cy="52625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275" y="1595437"/>
              <a:ext cx="10839450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514975"/>
              <a:ext cx="8743950" cy="1343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533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3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16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1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19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04864"/>
            <a:ext cx="115538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304800"/>
            <a:ext cx="8677275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8018" y="1296144"/>
            <a:ext cx="11115675" cy="5373216"/>
            <a:chOff x="538162" y="1484784"/>
            <a:chExt cx="11115675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8162" y="1484784"/>
              <a:ext cx="11115675" cy="454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8162" y="6238875"/>
              <a:ext cx="11115675" cy="619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12304" y="1308952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2304" y="210104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2304" y="2885494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2304" y="366046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2304" y="4462603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12304" y="523632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12304" y="6050244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2026-01-21T08:28:28Z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