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087" y="2981325"/>
            <a:ext cx="39338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9496" y="2204864"/>
            <a:ext cx="7991475" cy="2880320"/>
            <a:chOff x="1559496" y="1196752"/>
            <a:chExt cx="7991475" cy="2880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1196752"/>
              <a:ext cx="799147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095997"/>
              <a:ext cx="5895975" cy="981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023992" y="3055990"/>
            <a:ext cx="200172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23992" y="4201502"/>
            <a:ext cx="200172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10945216" cy="60078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296968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06165" y="3188087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76609" y="4082327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55923" y="4956535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523" y="3924454"/>
            <a:ext cx="6514952" cy="2096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058330"/>
            <a:ext cx="7058025" cy="647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393448" y="6050607"/>
            <a:ext cx="55027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457563" y="3064167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3704" y="4127669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43704" y="5043320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43704" y="5944487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348880"/>
            <a:ext cx="10725150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207875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18936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4197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948" y="1412776"/>
            <a:ext cx="9642103" cy="5318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14893" y="3645024"/>
            <a:ext cx="93575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14893" y="4425392"/>
            <a:ext cx="93575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14893" y="5197384"/>
            <a:ext cx="93575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14893" y="5969376"/>
            <a:ext cx="93575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700808"/>
            <a:ext cx="11363325" cy="4545657"/>
            <a:chOff x="414337" y="1340768"/>
            <a:chExt cx="11363325" cy="45456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229200"/>
              <a:ext cx="1045845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438702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50239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28800"/>
            <a:ext cx="104965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64379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56490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48601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40529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3112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05197" y="400819"/>
            <a:ext cx="10551443" cy="6196533"/>
            <a:chOff x="1271464" y="188640"/>
            <a:chExt cx="10551443" cy="61965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88640"/>
              <a:ext cx="10515600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8732" y="3861048"/>
              <a:ext cx="10544175" cy="2524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12464" y="367745"/>
            <a:ext cx="10544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2464" y="1288856"/>
            <a:ext cx="10544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2464" y="2204864"/>
            <a:ext cx="10544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2464" y="3129248"/>
            <a:ext cx="10544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12464" y="4005064"/>
            <a:ext cx="10544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12464" y="4927903"/>
            <a:ext cx="10544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12464" y="5843911"/>
            <a:ext cx="10544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944" y="3140968"/>
            <a:ext cx="8066112" cy="356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844824"/>
            <a:ext cx="10610850" cy="432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1844824"/>
            <a:ext cx="9937104" cy="4324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28800"/>
            <a:ext cx="106013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628800"/>
            <a:ext cx="10081120" cy="43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3" y="332656"/>
            <a:ext cx="10568111" cy="5976664"/>
            <a:chOff x="1271463" y="116632"/>
            <a:chExt cx="10568111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3" y="116632"/>
              <a:ext cx="10568111" cy="53804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1" y="5583262"/>
              <a:ext cx="6768752" cy="5100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632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5989396"/>
            <a:ext cx="6480720" cy="54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88288" y="1509876"/>
            <a:ext cx="720080" cy="602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548680"/>
            <a:ext cx="10729192" cy="58671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276872"/>
            <a:ext cx="9289033" cy="602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134480"/>
            <a:ext cx="9289033" cy="602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9616" y="4839016"/>
            <a:ext cx="9289033" cy="602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639616" y="5696624"/>
            <a:ext cx="9289033" cy="602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26393"/>
            <a:ext cx="113823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-27384"/>
            <a:ext cx="10715625" cy="6912768"/>
            <a:chOff x="738187" y="0"/>
            <a:chExt cx="10715625" cy="6912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187" y="0"/>
              <a:ext cx="10715625" cy="545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5341143"/>
              <a:ext cx="8886825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151784" y="908720"/>
            <a:ext cx="28083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980584" y="4516078"/>
            <a:ext cx="34277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1" y="3212976"/>
            <a:ext cx="350579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1" y="4134239"/>
            <a:ext cx="926643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1" y="5033272"/>
            <a:ext cx="926643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6632"/>
            <a:ext cx="54483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454993"/>
            <a:ext cx="11306175" cy="5286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87887" y="2338832"/>
            <a:ext cx="21602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12713" y="3233135"/>
            <a:ext cx="256303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06911" y="4157583"/>
            <a:ext cx="256303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776010" y="5071982"/>
            <a:ext cx="392850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6771" y="311763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6771" y="404046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6771" y="493949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6771" y="585238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402286"/>
            <a:ext cx="10729192" cy="608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0768"/>
            <a:ext cx="1083945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241935"/>
            <a:ext cx="374441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40016" y="2241935"/>
            <a:ext cx="374441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30816" y="4070736"/>
            <a:ext cx="313313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173534" y="5894247"/>
            <a:ext cx="313313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551712" y="4981360"/>
            <a:ext cx="8728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508196" y="5895760"/>
            <a:ext cx="25715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680785" y="4070736"/>
            <a:ext cx="313313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264530"/>
            <a:ext cx="10676181" cy="63289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3" y="5373216"/>
            <a:ext cx="8875981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5764" y="6093296"/>
            <a:ext cx="8875981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67608" y="1124744"/>
            <a:ext cx="6113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4812" y="1313681"/>
            <a:ext cx="11382375" cy="5427687"/>
            <a:chOff x="404812" y="1268760"/>
            <a:chExt cx="11382375" cy="54276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268760"/>
              <a:ext cx="11382375" cy="2695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77072"/>
              <a:ext cx="8353425" cy="26193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5375920" y="2200071"/>
            <a:ext cx="1872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375920" y="3104422"/>
            <a:ext cx="1872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375920" y="4038917"/>
            <a:ext cx="1872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375920" y="4963367"/>
            <a:ext cx="1872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375920" y="5902623"/>
            <a:ext cx="1872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90500"/>
            <a:ext cx="9258300" cy="647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153703"/>
            <a:ext cx="46085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35960" y="1078150"/>
            <a:ext cx="46085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35960" y="2002598"/>
            <a:ext cx="46085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35960" y="2947145"/>
            <a:ext cx="46085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735960" y="3871592"/>
            <a:ext cx="46085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735960" y="4796040"/>
            <a:ext cx="46085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735960" y="5720488"/>
            <a:ext cx="46085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537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52182" y="2173048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63303" y="2173048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93826" y="4956440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693826" y="5882527"/>
            <a:ext cx="169831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401050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1984047"/>
            <a:ext cx="30963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75450" y="2900055"/>
            <a:ext cx="336090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65403" y="4759001"/>
            <a:ext cx="193079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965403" y="5691392"/>
            <a:ext cx="193079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2026-01-23T01:04:06Z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