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68" r:id="rId41"/>
    <p:sldId id="369" r:id="rId42"/>
    <p:sldId id="370" r:id="rId43"/>
    <p:sldId id="371" r:id="rId44"/>
    <p:sldId id="377" r:id="rId45"/>
    <p:sldId id="378" r:id="rId46"/>
    <p:sldId id="379" r:id="rId47"/>
    <p:sldId id="380" r:id="rId48"/>
    <p:sldId id="381" r:id="rId49"/>
    <p:sldId id="382" r:id="rId50"/>
    <p:sldId id="383" r:id="rId51"/>
    <p:sldId id="384" r:id="rId52"/>
    <p:sldId id="385" r:id="rId53"/>
    <p:sldId id="386" r:id="rId54"/>
    <p:sldId id="387" r:id="rId55"/>
    <p:sldId id="388" r:id="rId56"/>
    <p:sldId id="389" r:id="rId57"/>
    <p:sldId id="390" r:id="rId58"/>
    <p:sldId id="391" r:id="rId59"/>
    <p:sldId id="392" r:id="rId60"/>
    <p:sldId id="393" r:id="rId61"/>
    <p:sldId id="394" r:id="rId62"/>
    <p:sldId id="395" r:id="rId63"/>
    <p:sldId id="396" r:id="rId64"/>
    <p:sldId id="397" r:id="rId65"/>
    <p:sldId id="398" r:id="rId66"/>
    <p:sldId id="399" r:id="rId67"/>
    <p:sldId id="400" r:id="rId68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2600325"/>
            <a:ext cx="7477125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132856"/>
            <a:ext cx="11210925" cy="2800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2122808"/>
            <a:ext cx="856895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4536" y="2836241"/>
            <a:ext cx="11146925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4536" y="3559723"/>
            <a:ext cx="11146925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4536" y="4273154"/>
            <a:ext cx="11146925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268760"/>
            <a:ext cx="11630025" cy="5540673"/>
            <a:chOff x="280987" y="1268760"/>
            <a:chExt cx="11630025" cy="55406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268760"/>
              <a:ext cx="11630025" cy="2714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6262" y="4066233"/>
              <a:ext cx="11039475" cy="2743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960096" y="4012516"/>
            <a:ext cx="28083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95454" y="4725948"/>
            <a:ext cx="28083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128448" y="4725948"/>
            <a:ext cx="153909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51402" y="5445224"/>
            <a:ext cx="135211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364252" y="6174493"/>
            <a:ext cx="262829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132856"/>
            <a:ext cx="11134725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35960" y="2862125"/>
            <a:ext cx="345638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16480" y="2862125"/>
            <a:ext cx="135829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9144" y="3575557"/>
            <a:ext cx="24205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96400" y="3575557"/>
            <a:ext cx="207837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79144" y="4288989"/>
            <a:ext cx="14844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506616" y="4309087"/>
            <a:ext cx="329941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10366" cy="5418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124744"/>
            <a:ext cx="11582400" cy="5373216"/>
            <a:chOff x="304800" y="1484784"/>
            <a:chExt cx="11582400" cy="53732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4800" y="1484784"/>
              <a:ext cx="11582400" cy="4819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4800" y="6438900"/>
              <a:ext cx="5724525" cy="419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75" y="540593"/>
            <a:ext cx="11525250" cy="620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28800"/>
            <a:ext cx="1149667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346063"/>
            <a:ext cx="10739990" cy="6165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" y="4265637"/>
            <a:ext cx="1155382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4325" y="1556792"/>
            <a:ext cx="11563350" cy="4680520"/>
            <a:chOff x="314325" y="1628800"/>
            <a:chExt cx="11563350" cy="468052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628800"/>
              <a:ext cx="11563350" cy="4181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25" y="5852120"/>
              <a:ext cx="11563350" cy="457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6712"/>
            <a:ext cx="10895886" cy="561662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79867" y="4252708"/>
            <a:ext cx="1319989" cy="3384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55640" y="4674738"/>
            <a:ext cx="1944216" cy="3384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55640" y="5086720"/>
            <a:ext cx="1944216" cy="3384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855640" y="5498701"/>
            <a:ext cx="1944216" cy="3384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777802" y="1680330"/>
            <a:ext cx="1398317" cy="3384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180604" y="2102360"/>
            <a:ext cx="2059586" cy="3384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180604" y="2514342"/>
            <a:ext cx="2059586" cy="3384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180604" y="2926323"/>
            <a:ext cx="2059586" cy="3384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183598" y="4242659"/>
            <a:ext cx="1398317" cy="3384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556256" y="4664689"/>
            <a:ext cx="2059586" cy="3384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7556256" y="5076671"/>
            <a:ext cx="2059586" cy="3384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7556256" y="5488652"/>
            <a:ext cx="2059586" cy="3384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0555010" y="1670282"/>
            <a:ext cx="1398317" cy="3384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0056440" y="2092312"/>
            <a:ext cx="1800200" cy="3384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0056440" y="2504294"/>
            <a:ext cx="1800200" cy="3384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10056440" y="2916275"/>
            <a:ext cx="1800200" cy="3384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>
          <a:xfrm>
            <a:off x="10056440" y="3308160"/>
            <a:ext cx="1800200" cy="3384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5" y="3740156"/>
            <a:ext cx="1067821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5" y="4453589"/>
            <a:ext cx="1067821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5" y="5167023"/>
            <a:ext cx="1067821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132856"/>
            <a:ext cx="11153775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801024"/>
            <a:ext cx="1067821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514457"/>
            <a:ext cx="1067821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227891"/>
            <a:ext cx="1067821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959146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3672579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4375965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5089397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00062" y="1988840"/>
            <a:ext cx="11191875" cy="3518495"/>
            <a:chOff x="500062" y="1484784"/>
            <a:chExt cx="11191875" cy="35184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8637" y="1484784"/>
              <a:ext cx="11134725" cy="2714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0062" y="4365104"/>
              <a:ext cx="11191875" cy="6381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51384" y="1946976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2660409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384" y="3363795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51384" y="4077227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51384" y="4871048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861970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3575403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4278789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992221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5725750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56245"/>
            <a:ext cx="10496550" cy="5553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007768" y="5718648"/>
            <a:ext cx="194421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908720"/>
            <a:ext cx="1160145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44824"/>
            <a:ext cx="115347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16832"/>
            <a:ext cx="115538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42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412776"/>
            <a:ext cx="79248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47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908720"/>
            <a:ext cx="11228560" cy="5410547"/>
            <a:chOff x="263352" y="1095375"/>
            <a:chExt cx="11228560" cy="54105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0087" y="1095375"/>
              <a:ext cx="10791825" cy="4667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352" y="5877272"/>
              <a:ext cx="6229350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2065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484784"/>
            <a:ext cx="10467975" cy="4933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151784" y="1515584"/>
            <a:ext cx="194421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87836" y="1515584"/>
            <a:ext cx="194421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82033" y="2239066"/>
            <a:ext cx="5047953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830613" y="2952499"/>
            <a:ext cx="9499373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830613" y="3645834"/>
            <a:ext cx="9499373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830613" y="4349218"/>
            <a:ext cx="894590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448398" y="5766037"/>
            <a:ext cx="6608041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841216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3574745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4298227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5051851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5805476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3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149945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893522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627052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5380676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72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26890"/>
            <a:ext cx="11239500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6" y="2008936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2752513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6" y="3486043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6" y="4219571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9376" y="4973198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7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36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9600" y="1627237"/>
            <a:ext cx="10972800" cy="4394051"/>
            <a:chOff x="609600" y="1268760"/>
            <a:chExt cx="10972800" cy="43940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600" y="1268760"/>
              <a:ext cx="10972800" cy="1400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7" y="2852936"/>
              <a:ext cx="10906125" cy="2809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79376" y="1668992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6" y="2412569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9376" y="3186291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79376" y="3919819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79376" y="4663398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79376" y="5396927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370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628800"/>
            <a:ext cx="10887075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6" y="1598656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2342233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6" y="3075763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6" y="3809291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9376" y="4562918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79376" y="5286399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644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060848"/>
            <a:ext cx="1096327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6" y="1998888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2752513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6" y="3486043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6" y="4219571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9376" y="4953102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72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16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69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00808"/>
            <a:ext cx="116395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3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84784"/>
            <a:ext cx="11096625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598242"/>
            <a:ext cx="108012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31904" y="4291578"/>
            <a:ext cx="108012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3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5301208"/>
            <a:ext cx="99371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8572" y="5984496"/>
            <a:ext cx="99371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92987" y="1484784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276872"/>
            <a:ext cx="11591925" cy="2924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768944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541592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31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32856"/>
            <a:ext cx="11534775" cy="3695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1424" y="3636648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409296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5183018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36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276872"/>
            <a:ext cx="11553825" cy="2857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951843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724491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498213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1203151"/>
            <a:ext cx="1154430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52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02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162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1424" y="2851264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3603816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367490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5131166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1424" y="5894840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314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11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28800"/>
            <a:ext cx="1095375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1702480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2455032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3218706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3982382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2" y="4746056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3392" y="5509730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51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56792"/>
            <a:ext cx="1051560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344149"/>
            <a:ext cx="712879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132856"/>
            <a:ext cx="11020425" cy="3019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2164669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2917221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3680895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4444571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014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0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071687"/>
            <a:ext cx="108870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68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06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20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986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22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564904"/>
            <a:ext cx="11601450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9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775" y="4188668"/>
            <a:ext cx="66484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12776"/>
            <a:ext cx="111442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844824"/>
            <a:ext cx="11191875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3264888"/>
            <a:ext cx="194421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79976" y="3264888"/>
            <a:ext cx="360040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15680" y="4000518"/>
            <a:ext cx="864096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22722" y="4715096"/>
            <a:ext cx="864096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67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2026-01-21T09:09:13Z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