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0" y="3119437"/>
            <a:ext cx="26289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13367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55793" y="2213367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9186" y="2213367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2628" y="2213367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02545" y="2766026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55840" y="2766026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40859" y="2766026"/>
            <a:ext cx="627349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33147" y="2766026"/>
            <a:ext cx="1059397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331345" y="3690475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043643" y="3690475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678202" y="4192893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770344" y="4192893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019846" y="4703503"/>
            <a:ext cx="186329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480376" y="4703503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3351442" y="5217825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9660172" y="5217825"/>
            <a:ext cx="1332372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3351442" y="5720242"/>
            <a:ext cx="82831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080100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2572469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1704" y="3074886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29791" y="2301164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48328" y="2793533"/>
            <a:ext cx="25202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80026" y="3573016"/>
            <a:ext cx="145187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87688" y="4075433"/>
            <a:ext cx="43204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07845" y="5094605"/>
            <a:ext cx="95610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476355" y="5094605"/>
            <a:ext cx="95610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676944" y="5094605"/>
            <a:ext cx="14515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280575" y="5094605"/>
            <a:ext cx="5259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01501" y="5589240"/>
            <a:ext cx="52594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4903773" y="5596055"/>
            <a:ext cx="95610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982497" y="5586975"/>
            <a:ext cx="81397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601501" y="6091658"/>
            <a:ext cx="110201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514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15680" y="2348880"/>
            <a:ext cx="2160240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2871487"/>
            <a:ext cx="158417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80575" y="3373903"/>
            <a:ext cx="613447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1546" y="3899695"/>
            <a:ext cx="1116022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88846" y="4911302"/>
            <a:ext cx="2002898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92896"/>
            <a:ext cx="11553825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924944"/>
            <a:ext cx="302433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7" y="2924944"/>
            <a:ext cx="1215913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51134" y="2924944"/>
            <a:ext cx="1833498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37868" y="3437412"/>
            <a:ext cx="1401948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27168" y="3439048"/>
            <a:ext cx="2873487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6263" y="3951514"/>
            <a:ext cx="1447338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2026-01-21T15:28:03Z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