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9137" y="3133725"/>
            <a:ext cx="313372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060848"/>
            <a:ext cx="11306175" cy="2933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539903"/>
            <a:ext cx="64807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123495" y="2539903"/>
            <a:ext cx="64807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856647" y="2539903"/>
            <a:ext cx="64807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172603" y="2539903"/>
            <a:ext cx="64807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31365" y="3068960"/>
            <a:ext cx="64807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223356" y="3068960"/>
            <a:ext cx="64807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956508" y="3068960"/>
            <a:ext cx="115571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272464" y="3068960"/>
            <a:ext cx="64807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008866"/>
            <a:ext cx="3738152" cy="98568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928" y="4008866"/>
            <a:ext cx="3738152" cy="98568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2108" y="4008866"/>
            <a:ext cx="3738152" cy="98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060848"/>
            <a:ext cx="11534775" cy="3505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559999"/>
            <a:ext cx="64807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3072464"/>
            <a:ext cx="136815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87488" y="3584930"/>
            <a:ext cx="136815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87488" y="4087348"/>
            <a:ext cx="136815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87488" y="4589767"/>
            <a:ext cx="136815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348880"/>
            <a:ext cx="11458575" cy="2457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87888" y="2368181"/>
            <a:ext cx="43204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72816"/>
            <a:ext cx="11439525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48344" y="1819823"/>
            <a:ext cx="43204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219325"/>
            <a:ext cx="11544300" cy="2419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95800" y="2667056"/>
            <a:ext cx="374441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11824" y="3172784"/>
            <a:ext cx="273630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480922" y="3675201"/>
            <a:ext cx="3519733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33440" y="4186039"/>
            <a:ext cx="115212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2026-01-21T15:17:52Z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