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5" r:id="rId7"/>
    <p:sldId id="334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60" r:id="rId32"/>
    <p:sldId id="359" r:id="rId33"/>
    <p:sldId id="361" r:id="rId34"/>
    <p:sldId id="362" r:id="rId35"/>
    <p:sldId id="363" r:id="rId36"/>
    <p:sldId id="364" r:id="rId37"/>
    <p:sldId id="365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5" y="2795587"/>
            <a:ext cx="5619750" cy="126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87733"/>
            <a:ext cx="7992888" cy="662287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6160" y="3768158"/>
            <a:ext cx="2376264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19736" y="4474359"/>
            <a:ext cx="4824536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264352" y="4471543"/>
            <a:ext cx="648072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719736" y="5167695"/>
            <a:ext cx="5472608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5800" y="2276872"/>
            <a:ext cx="10974388" cy="2479725"/>
            <a:chOff x="685800" y="2709862"/>
            <a:chExt cx="10974388" cy="24797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5800" y="2709862"/>
              <a:ext cx="10820400" cy="1438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4437112"/>
              <a:ext cx="10172700" cy="752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99456" y="4097338"/>
            <a:ext cx="1065718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298351"/>
            <a:ext cx="10810875" cy="6261298"/>
            <a:chOff x="690562" y="1196752"/>
            <a:chExt cx="10810875" cy="62612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0562" y="1196752"/>
              <a:ext cx="10810875" cy="3886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9137" y="5229200"/>
              <a:ext cx="10753725" cy="2228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104112" y="1956921"/>
            <a:ext cx="79208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844824"/>
            <a:ext cx="107251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484784"/>
            <a:ext cx="9982200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4900" y="1532435"/>
            <a:ext cx="101756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04900" y="2337160"/>
            <a:ext cx="101756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04900" y="3140968"/>
            <a:ext cx="101756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04900" y="3934848"/>
            <a:ext cx="101756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04900" y="4738656"/>
            <a:ext cx="101756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04900" y="5512378"/>
            <a:ext cx="101756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9963150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4900" y="960632"/>
            <a:ext cx="101756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04900" y="1765357"/>
            <a:ext cx="101756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04900" y="2569165"/>
            <a:ext cx="101756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04900" y="3363045"/>
            <a:ext cx="101756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04900" y="4166853"/>
            <a:ext cx="101756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04900" y="4940575"/>
            <a:ext cx="101756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04900" y="5754491"/>
            <a:ext cx="101756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261937"/>
            <a:ext cx="10706100" cy="633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1885016"/>
            <a:ext cx="532859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2689741"/>
            <a:ext cx="532859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3493549"/>
            <a:ext cx="532859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47528" y="4287429"/>
            <a:ext cx="532859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847528" y="5091237"/>
            <a:ext cx="532859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847528" y="5864959"/>
            <a:ext cx="532859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1268760"/>
            <a:ext cx="10017373" cy="4797921"/>
            <a:chOff x="1119187" y="2686050"/>
            <a:chExt cx="10017373" cy="47979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19187" y="2686050"/>
              <a:ext cx="9953625" cy="1485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4835" y="4293096"/>
              <a:ext cx="9991725" cy="3190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97112" y="1288856"/>
            <a:ext cx="998346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97112" y="2093581"/>
            <a:ext cx="998346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97112" y="3007917"/>
            <a:ext cx="998346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97112" y="3801797"/>
            <a:ext cx="998346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97112" y="4605605"/>
            <a:ext cx="998346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97112" y="5399423"/>
            <a:ext cx="998346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76672"/>
            <a:ext cx="10621068" cy="12017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916832"/>
            <a:ext cx="113347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60848"/>
            <a:ext cx="114681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" y="980728"/>
            <a:ext cx="112204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719137"/>
            <a:ext cx="113538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692696"/>
            <a:ext cx="11344275" cy="5614739"/>
            <a:chOff x="423862" y="620688"/>
            <a:chExt cx="11344275" cy="56147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3862" y="620688"/>
              <a:ext cx="11344275" cy="3867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150" y="4797152"/>
              <a:ext cx="11315700" cy="1438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012" y="319087"/>
            <a:ext cx="11229975" cy="621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4784"/>
            <a:ext cx="112585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556792"/>
            <a:ext cx="111918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113" y="1325099"/>
            <a:ext cx="5476875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636912"/>
            <a:ext cx="114585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652462"/>
            <a:ext cx="113538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1962" y="980728"/>
            <a:ext cx="11268075" cy="5399509"/>
            <a:chOff x="461962" y="764704"/>
            <a:chExt cx="11268075" cy="53995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1962" y="764704"/>
              <a:ext cx="11268075" cy="1457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6725" y="2420888"/>
              <a:ext cx="11258550" cy="3743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6731" y="2420888"/>
            <a:ext cx="865611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700808"/>
            <a:ext cx="10839450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83647" y="4951216"/>
            <a:ext cx="9452173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47216" y="5624455"/>
            <a:ext cx="1031733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00989"/>
            <a:ext cx="10764019" cy="619636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1983988"/>
            <a:ext cx="101756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2768617"/>
            <a:ext cx="101756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3541200"/>
            <a:ext cx="101756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4335080"/>
            <a:ext cx="101756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03512" y="5108744"/>
            <a:ext cx="101756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03512" y="5882466"/>
            <a:ext cx="101756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661" y="458267"/>
            <a:ext cx="10505713" cy="59414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75520" y="1908614"/>
            <a:ext cx="998785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2683195"/>
            <a:ext cx="998785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75520" y="3436763"/>
            <a:ext cx="998785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75520" y="4194546"/>
            <a:ext cx="998785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75520" y="4958162"/>
            <a:ext cx="998785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775520" y="5711788"/>
            <a:ext cx="998785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4900" y="3210525"/>
            <a:ext cx="1075174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04900" y="4015250"/>
            <a:ext cx="1075174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04900" y="4819058"/>
            <a:ext cx="1075174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04900" y="5612938"/>
            <a:ext cx="1075174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233612"/>
            <a:ext cx="10706100" cy="2390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2950" y="2325021"/>
            <a:ext cx="1082565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2950" y="3129746"/>
            <a:ext cx="1082565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2950" y="3933554"/>
            <a:ext cx="1082565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42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557212"/>
            <a:ext cx="10668000" cy="574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628800"/>
            <a:ext cx="107537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38275"/>
            <a:ext cx="10753725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12224" y="3549876"/>
            <a:ext cx="115212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16080" y="4568036"/>
            <a:ext cx="115212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971675"/>
            <a:ext cx="10734675" cy="2914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04457" y="4005064"/>
            <a:ext cx="107532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0373" y="4005064"/>
            <a:ext cx="107532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8640"/>
            <a:ext cx="10662295" cy="150788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3374" y="1772816"/>
            <a:ext cx="8845252" cy="491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750" y="128513"/>
            <a:ext cx="10468387" cy="660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2026-01-22T15:37:22Z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