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152775"/>
            <a:ext cx="73628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9896"/>
            <a:ext cx="11525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0848"/>
            <a:ext cx="115347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2026-01-21T12:33:58Z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