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2743200"/>
            <a:ext cx="774382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8175" y="1902246"/>
            <a:ext cx="10915650" cy="3053507"/>
            <a:chOff x="638175" y="2395537"/>
            <a:chExt cx="10915650" cy="30535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175" y="2395537"/>
              <a:ext cx="10915650" cy="2066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8175" y="4725144"/>
              <a:ext cx="7724775" cy="723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31503" y="2122808"/>
            <a:ext cx="93610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253367" y="2122808"/>
            <a:ext cx="324323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37200" y="3137691"/>
            <a:ext cx="413466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984432" y="3157787"/>
            <a:ext cx="151216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37200" y="4172670"/>
            <a:ext cx="67989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3356992"/>
            <a:ext cx="64807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458838" y="588568"/>
            <a:ext cx="10037762" cy="6008784"/>
            <a:chOff x="666750" y="1412776"/>
            <a:chExt cx="10858500" cy="65000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750" y="1412776"/>
              <a:ext cx="10858500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184301"/>
              <a:ext cx="3505200" cy="71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8187" y="3119437"/>
              <a:ext cx="1071562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3472" y="4080459"/>
              <a:ext cx="344805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9137" y="4797152"/>
              <a:ext cx="10753725" cy="7048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71999" y="5627513"/>
              <a:ext cx="3524250" cy="7239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1037" y="6351413"/>
              <a:ext cx="10829925" cy="7715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29149" y="7227068"/>
              <a:ext cx="340995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28800"/>
            <a:ext cx="112109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294084"/>
            <a:ext cx="11306175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16832"/>
            <a:ext cx="112299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246459"/>
            <a:ext cx="11239500" cy="663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741412"/>
            <a:ext cx="11344275" cy="5495900"/>
            <a:chOff x="423862" y="908720"/>
            <a:chExt cx="11344275" cy="5495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908720"/>
              <a:ext cx="11315700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2708920"/>
              <a:ext cx="11344275" cy="3695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45200"/>
            <a:ext cx="10801200" cy="636759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080944"/>
            <a:ext cx="105248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037144"/>
            <a:ext cx="105248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978503"/>
            <a:ext cx="105248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906231"/>
            <a:ext cx="105248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852383"/>
            <a:ext cx="105248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196752"/>
            <a:ext cx="11382375" cy="5534025"/>
            <a:chOff x="404812" y="1484784"/>
            <a:chExt cx="11382375" cy="5534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484784"/>
              <a:ext cx="11382375" cy="4743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6228234"/>
              <a:ext cx="1581150" cy="790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1336"/>
            <a:ext cx="55054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924944"/>
            <a:ext cx="114585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2895"/>
            <a:ext cx="10791825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36633" y="60279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6633" y="158914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36633" y="259025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6633" y="358831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36633" y="458638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36633" y="556435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632" y="1196752"/>
            <a:ext cx="10922735" cy="56166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087495"/>
            <a:ext cx="1051316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043695"/>
            <a:ext cx="1051316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995102"/>
            <a:ext cx="1051316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946047"/>
            <a:ext cx="1051316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521104"/>
            <a:ext cx="1102454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497400"/>
            <a:ext cx="1102454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488999"/>
            <a:ext cx="1102454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32856"/>
            <a:ext cx="1101090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0082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19721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18881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54387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737" y="1335832"/>
            <a:ext cx="10880526" cy="54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7544" y="579400"/>
            <a:ext cx="10963275" cy="581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9600" y="61959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9600" y="161598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9600" y="262367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9600" y="360476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29600" y="460808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29600" y="557272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16632"/>
            <a:ext cx="3816424" cy="66460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57928" y="755091"/>
            <a:ext cx="288032" cy="255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467870" y="1116833"/>
            <a:ext cx="288032" cy="255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66912"/>
            <a:ext cx="1069657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087494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79565" y="3087494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215680" y="4112426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16832"/>
            <a:ext cx="106965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31672" y="3963200"/>
            <a:ext cx="720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459127" y="3963200"/>
            <a:ext cx="720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274178" y="4907745"/>
            <a:ext cx="720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844824"/>
            <a:ext cx="1084897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40119" y="3849602"/>
            <a:ext cx="720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5925" y="4864486"/>
            <a:ext cx="720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751300" y="4864486"/>
            <a:ext cx="170473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32856"/>
            <a:ext cx="1076325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199320"/>
            <a:ext cx="9721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88640"/>
            <a:ext cx="10873208" cy="26286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283" y="2946194"/>
            <a:ext cx="8809434" cy="377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2026-01-23T02:04:24Z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