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3124200"/>
            <a:ext cx="24384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132856"/>
            <a:ext cx="11353800" cy="3171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708920"/>
            <a:ext cx="115212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799856" y="2708920"/>
            <a:ext cx="77050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362185" y="2708920"/>
            <a:ext cx="77050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055143" y="2708920"/>
            <a:ext cx="77050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775520" y="3382160"/>
            <a:ext cx="93610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4799856" y="3284984"/>
            <a:ext cx="77050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7362185" y="3382160"/>
            <a:ext cx="77050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0055143" y="3284984"/>
            <a:ext cx="77050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342656"/>
            <a:ext cx="3600450" cy="962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5298" y="4342656"/>
            <a:ext cx="3600450" cy="9620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2995" y="4342656"/>
            <a:ext cx="3600450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276872"/>
            <a:ext cx="11306175" cy="2771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207568" y="3136063"/>
            <a:ext cx="79208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207568" y="3759061"/>
            <a:ext cx="79208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207568" y="4301672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5634056" y="3437513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6226909" y="3970076"/>
            <a:ext cx="949211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9794074" y="2864757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9753880" y="3407368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0326637" y="3939931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0467314" y="4512687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04864"/>
            <a:ext cx="11544300" cy="2781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2760832"/>
            <a:ext cx="100811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198513" y="3313491"/>
            <a:ext cx="100811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987496" y="3886247"/>
            <a:ext cx="100811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88840"/>
            <a:ext cx="11591925" cy="3371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384032" y="2035847"/>
            <a:ext cx="50405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060848"/>
            <a:ext cx="11534775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2564904"/>
            <a:ext cx="115212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424592" y="2564904"/>
            <a:ext cx="44936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50090" y="3115967"/>
            <a:ext cx="44936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74444" y="4815735"/>
            <a:ext cx="8893963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2026-01-21T17:29:50Z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