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587" y="3157537"/>
            <a:ext cx="43148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28800"/>
            <a:ext cx="107632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6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132856"/>
            <a:ext cx="10258425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4707" y="2050800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54707" y="3105877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54707" y="4171002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5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831" y="368002"/>
            <a:ext cx="10791825" cy="622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465874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75520" y="3520951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775520" y="4586076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75520" y="5661250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795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256" y="362669"/>
            <a:ext cx="10820400" cy="6162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479240"/>
            <a:ext cx="10729192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71464" y="4534317"/>
            <a:ext cx="10729192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271464" y="5599442"/>
            <a:ext cx="10729192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97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83945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492896"/>
            <a:ext cx="4464496" cy="760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982440" y="3573016"/>
            <a:ext cx="4464496" cy="730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982440" y="4581128"/>
            <a:ext cx="4464496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5982440" y="5626004"/>
            <a:ext cx="4464496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58477"/>
            <a:ext cx="10801350" cy="6238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1372584"/>
            <a:ext cx="4824536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408367" y="1372584"/>
            <a:ext cx="2708109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701283" y="2427661"/>
            <a:ext cx="2162470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483574" y="4555932"/>
            <a:ext cx="4844674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408367" y="4567960"/>
            <a:ext cx="2708109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701283" y="5623037"/>
            <a:ext cx="2162470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204864"/>
            <a:ext cx="10953750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3182832"/>
            <a:ext cx="4752528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488488" y="3182832"/>
            <a:ext cx="919502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235626" y="4241184"/>
            <a:ext cx="3996278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812"/>
            <a:ext cx="10829925" cy="6048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19" y="4477304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75519" y="5532381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62012"/>
            <a:ext cx="10848975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23608" y="2945040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23608" y="4000117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723608" y="5065242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404664"/>
            <a:ext cx="10820400" cy="6119564"/>
            <a:chOff x="1271464" y="548680"/>
            <a:chExt cx="10820400" cy="61195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548680"/>
              <a:ext cx="10820400" cy="4019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5520" y="4725144"/>
              <a:ext cx="10191750" cy="1943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23608" y="3452218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23608" y="4507295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723608" y="5572420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00808"/>
            <a:ext cx="1078230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643352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71464" y="4678333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904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700808"/>
            <a:ext cx="10296525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4707" y="1628800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54707" y="2673829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54707" y="3717032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54707" y="4741963"/>
            <a:ext cx="10253861" cy="7971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95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2026-01-21T14:37:47Z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