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857500"/>
            <a:ext cx="44577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14362"/>
            <a:ext cx="1085850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2662" y="644506"/>
            <a:ext cx="151952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644506"/>
            <a:ext cx="151952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18850" y="1810115"/>
            <a:ext cx="318566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20091" y="4154335"/>
            <a:ext cx="151952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07836" y="4154335"/>
            <a:ext cx="151952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8270" y="5309896"/>
            <a:ext cx="424234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28800"/>
            <a:ext cx="103060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658944"/>
            <a:ext cx="288032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2806279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1979" y="3991983"/>
            <a:ext cx="194245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49126" y="5157595"/>
            <a:ext cx="138317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797152"/>
            <a:ext cx="9667875" cy="1924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84558" y="3717032"/>
            <a:ext cx="4984049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75750" y="5964583"/>
            <a:ext cx="860482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628800"/>
            <a:ext cx="97631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770880"/>
            <a:ext cx="81369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922182"/>
            <a:ext cx="36724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05282" y="5067695"/>
            <a:ext cx="389517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56792"/>
            <a:ext cx="100298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688824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0059" y="3836159"/>
            <a:ext cx="309634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7411" y="4988287"/>
            <a:ext cx="345304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42875"/>
            <a:ext cx="10668000" cy="657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379024"/>
            <a:ext cx="54006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23092" y="4670049"/>
            <a:ext cx="840150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23842" y="5825360"/>
            <a:ext cx="355267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64827"/>
            <a:ext cx="10666196" cy="61283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552920"/>
            <a:ext cx="93700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4638142"/>
            <a:ext cx="93700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5723362"/>
            <a:ext cx="937005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7850"/>
            <a:ext cx="108299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028768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86151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2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28849" y="3532824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28849" y="4680159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28849" y="5825670"/>
            <a:ext cx="993710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3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55340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76" y="1383715"/>
            <a:ext cx="9987855" cy="5430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4127312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5063639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6016495"/>
            <a:ext cx="972108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23256"/>
            <a:ext cx="1116124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98583"/>
            <a:ext cx="1116124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768655"/>
            <a:ext cx="11161240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942" y="224644"/>
            <a:ext cx="10046772" cy="64087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7864" y="2966808"/>
            <a:ext cx="932999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7864" y="3918215"/>
            <a:ext cx="932999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7864" y="4869160"/>
            <a:ext cx="932999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7864" y="5803656"/>
            <a:ext cx="932999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2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289198"/>
            <a:ext cx="10729192" cy="12809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657350"/>
            <a:ext cx="114014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8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9481" y="1340768"/>
            <a:ext cx="10333037" cy="5469793"/>
            <a:chOff x="371475" y="1556792"/>
            <a:chExt cx="11449050" cy="6060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556792"/>
              <a:ext cx="114490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2492896"/>
              <a:ext cx="11287125" cy="512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34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481262"/>
            <a:ext cx="112680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731714"/>
            <a:ext cx="86409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572750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4941168"/>
            <a:ext cx="90730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3282" y="5935955"/>
            <a:ext cx="907300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762479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837652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54197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348880"/>
            <a:ext cx="11344275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6905" y="4468180"/>
            <a:ext cx="1505622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28448" y="4468180"/>
            <a:ext cx="1505622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26098" y="5537328"/>
            <a:ext cx="1505622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333972" y="5547376"/>
            <a:ext cx="2282307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412776"/>
            <a:ext cx="104870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8478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570005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55226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73040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815622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412776"/>
            <a:ext cx="10610850" cy="5007471"/>
            <a:chOff x="790575" y="1412776"/>
            <a:chExt cx="10610850" cy="5007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2962" y="1412776"/>
              <a:ext cx="10506075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575" y="2276872"/>
              <a:ext cx="10610850" cy="4143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427769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38069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3465915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541089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58924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67407" y="2209873"/>
            <a:ext cx="10634017" cy="1510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573016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658237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74345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8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56792"/>
            <a:ext cx="105441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14928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600149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6527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730400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805264"/>
            <a:ext cx="10585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324"/>
          <a:stretch/>
        </p:blipFill>
        <p:spPr>
          <a:xfrm>
            <a:off x="466725" y="1556792"/>
            <a:ext cx="11258550" cy="477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2020044"/>
            <a:ext cx="11287125" cy="3497188"/>
            <a:chOff x="452437" y="2132856"/>
            <a:chExt cx="11287125" cy="3497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2924944"/>
              <a:ext cx="112871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7230"/>
            <a:stretch/>
          </p:blipFill>
          <p:spPr>
            <a:xfrm>
              <a:off x="466725" y="2132856"/>
              <a:ext cx="11258550" cy="72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84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4824"/>
            <a:ext cx="108299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01948"/>
            <a:ext cx="3960440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3876264"/>
            <a:ext cx="1505622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25233" y="4971312"/>
            <a:ext cx="1505622" cy="72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097544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86201" y="3097544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52398" y="3097544"/>
            <a:ext cx="146813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40098" y="4182766"/>
            <a:ext cx="97963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32387" y="4182766"/>
            <a:ext cx="97963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04795" y="4182766"/>
            <a:ext cx="979637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72816"/>
            <a:ext cx="105727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908167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22261" y="3908167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9232" y="3908167"/>
            <a:ext cx="1391184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3430" y="4993389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54067" y="4993389"/>
            <a:ext cx="792088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982111"/>
            <a:ext cx="1584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5596" y="4077381"/>
            <a:ext cx="3412851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530516"/>
            <a:ext cx="11458575" cy="5299695"/>
            <a:chOff x="366712" y="2476500"/>
            <a:chExt cx="11458575" cy="5299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2476500"/>
              <a:ext cx="11458575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09120"/>
              <a:ext cx="10163175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2554856"/>
            <a:ext cx="1584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83094" y="3549643"/>
            <a:ext cx="1584176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17001" y="4725300"/>
            <a:ext cx="1363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20974" y="4725300"/>
            <a:ext cx="1363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56333" y="5892575"/>
            <a:ext cx="136317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2037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89562" y="873783"/>
            <a:ext cx="4410893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3212976"/>
            <a:ext cx="2808312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4311" y="3212976"/>
            <a:ext cx="154262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0" y="4385200"/>
            <a:ext cx="154262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6763" y="5554303"/>
            <a:ext cx="1542625" cy="662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2026-01-23T00:22:24Z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