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862262"/>
            <a:ext cx="6838950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652712"/>
            <a:ext cx="11410950" cy="155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646875"/>
            <a:ext cx="45823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5" y="908720"/>
            <a:ext cx="10886703" cy="543885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5467725"/>
            <a:ext cx="9878590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3362" y="6080675"/>
            <a:ext cx="9878590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26399" y="928021"/>
            <a:ext cx="458233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769459"/>
            <a:ext cx="1137726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4312070"/>
            <a:ext cx="1137726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844632"/>
            <a:ext cx="1137726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5397291"/>
            <a:ext cx="1137726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2856"/>
            <a:ext cx="1150620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4190198"/>
            <a:ext cx="432048" cy="254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54784" y="4461503"/>
            <a:ext cx="552784" cy="254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126300" y="3236665"/>
            <a:ext cx="689780" cy="254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23126" y="3940049"/>
            <a:ext cx="1081386" cy="254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075680" y="4192865"/>
            <a:ext cx="1547446" cy="254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412776"/>
            <a:ext cx="11544931" cy="5212637"/>
            <a:chOff x="342900" y="1412776"/>
            <a:chExt cx="11544931" cy="52126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412776"/>
              <a:ext cx="11506200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8400"/>
            <a:stretch/>
          </p:blipFill>
          <p:spPr>
            <a:xfrm>
              <a:off x="619756" y="5054929"/>
              <a:ext cx="11268075" cy="1570484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72264" y="3853405"/>
            <a:ext cx="295232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880166" y="4479709"/>
            <a:ext cx="3367961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5907416"/>
            <a:ext cx="10009112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070896"/>
            <a:ext cx="1080432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2629269"/>
            <a:ext cx="1080432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3181160"/>
            <a:ext cx="1080432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1424" y="3739533"/>
            <a:ext cx="1080432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5406952"/>
            <a:ext cx="1080432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11424" y="5965325"/>
            <a:ext cx="10804326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2026-01-21T13:52:42Z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