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237" y="3138487"/>
            <a:ext cx="45815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04089"/>
            <a:ext cx="9721080" cy="649795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976589"/>
            <a:ext cx="10081120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952948"/>
            <a:ext cx="10081120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897493"/>
            <a:ext cx="10081120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872183"/>
            <a:ext cx="10081120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42900"/>
            <a:ext cx="10810875" cy="6172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531152"/>
            <a:ext cx="10513168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601287"/>
            <a:ext cx="10513168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5646316"/>
            <a:ext cx="10513168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4875"/>
            <a:ext cx="1082992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945040"/>
            <a:ext cx="10513168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015175"/>
            <a:ext cx="10513168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5060204"/>
            <a:ext cx="10513168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00808"/>
            <a:ext cx="1081087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3946409"/>
            <a:ext cx="3672408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40768"/>
            <a:ext cx="10791825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1526648"/>
            <a:ext cx="3456384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32304" y="3655072"/>
            <a:ext cx="2448272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50256" y="4680004"/>
            <a:ext cx="1989760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0839" y="404664"/>
            <a:ext cx="10791825" cy="6219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34056" y="528584"/>
            <a:ext cx="4032448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64351" y="3603380"/>
            <a:ext cx="2533853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12931" y="4591176"/>
            <a:ext cx="2533853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19087"/>
            <a:ext cx="10791825" cy="6219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456576"/>
            <a:ext cx="4248472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16480" y="456576"/>
            <a:ext cx="1361630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29112" y="1461411"/>
            <a:ext cx="3167087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87888" y="3517473"/>
            <a:ext cx="4248472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16480" y="3517473"/>
            <a:ext cx="1361630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29112" y="4522308"/>
            <a:ext cx="3167087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420888"/>
            <a:ext cx="10887075" cy="2314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2636912"/>
            <a:ext cx="2520280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20594" y="3631699"/>
            <a:ext cx="2135446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31504" y="476672"/>
            <a:ext cx="9298707" cy="5979322"/>
            <a:chOff x="1189781" y="620688"/>
            <a:chExt cx="10810875" cy="69516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9781" y="620688"/>
              <a:ext cx="10810875" cy="5895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5757" y="6858000"/>
              <a:ext cx="10191750" cy="714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063552" y="2924944"/>
            <a:ext cx="9073008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63552" y="3809199"/>
            <a:ext cx="9073008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63552" y="4693454"/>
            <a:ext cx="9073008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063552" y="5637998"/>
            <a:ext cx="9073008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05012"/>
            <a:ext cx="10801350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986637"/>
            <a:ext cx="10513168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056772"/>
            <a:ext cx="10513168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76237"/>
            <a:ext cx="10829925" cy="6105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3" y="4559360"/>
            <a:ext cx="10757917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3" y="5629495"/>
            <a:ext cx="10757917" cy="740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2026-01-21T15:22:22Z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