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844824"/>
            <a:ext cx="88106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987" y="3789040"/>
            <a:ext cx="78200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2425" y="289595"/>
            <a:ext cx="11686109" cy="6091733"/>
            <a:chOff x="352425" y="116632"/>
            <a:chExt cx="11686109" cy="6091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74889"/>
            <a:stretch/>
          </p:blipFill>
          <p:spPr>
            <a:xfrm>
              <a:off x="1127448" y="116632"/>
              <a:ext cx="10911086" cy="129954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30550"/>
            <a:stretch/>
          </p:blipFill>
          <p:spPr>
            <a:xfrm>
              <a:off x="352425" y="1537084"/>
              <a:ext cx="11487150" cy="378383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5589240"/>
              <a:ext cx="32385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620688"/>
            <a:ext cx="1126807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908720"/>
            <a:ext cx="113252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692696"/>
            <a:ext cx="11363325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6721"/>
            <a:ext cx="10320534" cy="630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72751"/>
            <a:ext cx="10899576" cy="651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317779"/>
            <a:ext cx="10881096" cy="644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561975"/>
            <a:ext cx="112776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7111" y="3424772"/>
            <a:ext cx="1072531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7111" y="4405296"/>
            <a:ext cx="1072531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7111" y="5373216"/>
            <a:ext cx="1072531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62162"/>
            <a:ext cx="108680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75997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068960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035208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36517"/>
            <a:ext cx="11306175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127687"/>
            <a:ext cx="107656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102380"/>
            <a:ext cx="107656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5095232"/>
            <a:ext cx="107656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1" y="6059878"/>
            <a:ext cx="1076565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383861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385200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351448"/>
            <a:ext cx="10657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204864"/>
            <a:ext cx="1079182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375749"/>
            <a:ext cx="107245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356992"/>
            <a:ext cx="107245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343336"/>
            <a:ext cx="107245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79029"/>
            <a:ext cx="54578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276872"/>
            <a:ext cx="115538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628800"/>
            <a:ext cx="11315700" cy="4482629"/>
            <a:chOff x="438150" y="1624012"/>
            <a:chExt cx="11315700" cy="4482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624012"/>
              <a:ext cx="113157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373216"/>
              <a:ext cx="8905875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44824"/>
            <a:ext cx="106680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24728"/>
            <a:ext cx="10729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822790"/>
            <a:ext cx="10729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819184"/>
            <a:ext cx="10729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803926"/>
            <a:ext cx="1072919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32856"/>
            <a:ext cx="1087755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2117705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60" y="3119200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7360" y="4102267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4578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484784"/>
            <a:ext cx="113633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52450"/>
            <a:ext cx="109347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54313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4119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52426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51723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59" y="1545072"/>
            <a:ext cx="1071497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59" y="2543136"/>
            <a:ext cx="1071497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7359" y="3521104"/>
            <a:ext cx="1071497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7359" y="4509120"/>
            <a:ext cx="1071497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7359" y="5492343"/>
            <a:ext cx="1071497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536" y="155679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536" y="25548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3536" y="354120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3536" y="452921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3536" y="551723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276872"/>
            <a:ext cx="107823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706" y="228692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706" y="328498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706" y="427300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8585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808"/>
            <a:ext cx="108299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29800" y="4817248"/>
            <a:ext cx="10081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42960" y="4817248"/>
            <a:ext cx="163741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85962"/>
            <a:ext cx="1067752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4062231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22629" y="4062231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030" y="260648"/>
            <a:ext cx="10076554" cy="63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64688"/>
            <a:ext cx="10873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499669"/>
            <a:ext cx="10873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524602"/>
            <a:ext cx="10873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549312"/>
            <a:ext cx="10873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574246"/>
            <a:ext cx="108732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2026-01-23T00:42:04Z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