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943225"/>
            <a:ext cx="39624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9287"/>
            <a:ext cx="1088707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004143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038958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083987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12279"/>
            <a:ext cx="10896600" cy="5913065"/>
            <a:chOff x="647700" y="1268760"/>
            <a:chExt cx="10896600" cy="5913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700" y="1268760"/>
              <a:ext cx="10896600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4850" y="5229200"/>
              <a:ext cx="10782300" cy="1952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91744" y="4685106"/>
            <a:ext cx="80648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733256"/>
            <a:ext cx="964907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447928" y="2512992"/>
            <a:ext cx="62646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3568069"/>
            <a:ext cx="9793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818" y="553517"/>
            <a:ext cx="10793282" cy="57509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02944"/>
            <a:ext cx="102971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521104"/>
            <a:ext cx="102971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524423"/>
            <a:ext cx="102971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527280"/>
            <a:ext cx="102971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57450"/>
            <a:ext cx="1082040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562237"/>
            <a:ext cx="61206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800" y="3607266"/>
            <a:ext cx="94426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4925"/>
            <a:ext cx="11391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2437" y="1772816"/>
            <a:ext cx="11287125" cy="3888060"/>
            <a:chOff x="452437" y="1340768"/>
            <a:chExt cx="11287125" cy="38880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2895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4581128"/>
              <a:ext cx="33623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68760"/>
            <a:ext cx="113157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29" y="196236"/>
            <a:ext cx="10092963" cy="647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88640"/>
            <a:ext cx="10297144" cy="652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84784"/>
            <a:ext cx="11287125" cy="4919663"/>
            <a:chOff x="452437" y="1938337"/>
            <a:chExt cx="11287125" cy="4919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938337"/>
              <a:ext cx="11249025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5086350"/>
              <a:ext cx="1128712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71705"/>
            <a:ext cx="11134650" cy="589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30" y="1340768"/>
            <a:ext cx="54006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582991"/>
            <a:ext cx="11287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97653"/>
            <a:ext cx="114395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3141122"/>
            <a:ext cx="28803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128984"/>
            <a:ext cx="49685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68208" y="4115811"/>
            <a:ext cx="381642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5440" y="5103673"/>
            <a:ext cx="374441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01008"/>
            <a:ext cx="1108923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95797"/>
            <a:ext cx="1108923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490671"/>
            <a:ext cx="1108923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6832"/>
            <a:ext cx="108870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9223" y="1954622"/>
            <a:ext cx="1070012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9223" y="2920151"/>
            <a:ext cx="1070012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9223" y="3911288"/>
            <a:ext cx="1070012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9223" y="4884463"/>
            <a:ext cx="1070012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18952"/>
            <a:ext cx="108424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92127"/>
            <a:ext cx="108424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88519"/>
            <a:ext cx="108424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4576410"/>
            <a:ext cx="1077212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5554303"/>
            <a:ext cx="1077212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33412"/>
            <a:ext cx="107251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2924" y="590544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2924" y="1576888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2924" y="2560111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2924" y="3538079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2924" y="4536143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23068" y="5510832"/>
            <a:ext cx="107775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585000"/>
            <a:ext cx="1656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44824"/>
            <a:ext cx="107727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933056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063" y="3933056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97518" y="5098665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4581128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2816"/>
            <a:ext cx="107442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841106"/>
            <a:ext cx="102251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869160"/>
            <a:ext cx="102251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14109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001" y="3126135"/>
            <a:ext cx="5473997" cy="364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2026-01-23T00:29:00Z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