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5" r:id="rId7"/>
    <p:sldId id="334" r:id="rId8"/>
    <p:sldId id="337" r:id="rId9"/>
    <p:sldId id="336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2981325"/>
            <a:ext cx="53244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19250"/>
            <a:ext cx="107537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105025"/>
            <a:ext cx="98679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8034" y="2135169"/>
            <a:ext cx="101185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8034" y="3068960"/>
            <a:ext cx="101185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8034" y="3983296"/>
            <a:ext cx="101185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32856"/>
            <a:ext cx="112871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980728"/>
            <a:ext cx="11344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12776"/>
            <a:ext cx="11334750" cy="5122342"/>
            <a:chOff x="428625" y="2595562"/>
            <a:chExt cx="11334750" cy="51223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2595562"/>
              <a:ext cx="1133475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365104"/>
              <a:ext cx="11334750" cy="3352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24744"/>
            <a:ext cx="11277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89" y="260648"/>
            <a:ext cx="11016012" cy="629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96752"/>
            <a:ext cx="11306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24744"/>
            <a:ext cx="11306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548680"/>
            <a:ext cx="11334750" cy="6155694"/>
            <a:chOff x="428625" y="737780"/>
            <a:chExt cx="11334750" cy="61556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737780"/>
              <a:ext cx="113347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3416849"/>
              <a:ext cx="11296650" cy="3476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373460"/>
            <a:ext cx="11363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96752"/>
            <a:ext cx="11258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946745"/>
            <a:ext cx="113252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4016"/>
            <a:ext cx="54483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628800"/>
            <a:ext cx="114014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1487"/>
            <a:ext cx="10634884" cy="55498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5103608"/>
            <a:ext cx="1440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199761"/>
            <a:ext cx="53285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109152"/>
            <a:ext cx="64807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4005064"/>
            <a:ext cx="64807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4909352"/>
            <a:ext cx="64807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52625"/>
            <a:ext cx="108585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3511056"/>
            <a:ext cx="144016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348880"/>
            <a:ext cx="112395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8136904" cy="67450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5303912" y="1257768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03912" y="1926880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303912" y="2605978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303912" y="3284984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303912" y="3964238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303912" y="4655841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303912" y="5324799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303912" y="6004053"/>
            <a:ext cx="4752528" cy="45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434975"/>
            <a:ext cx="1076089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343336"/>
            <a:ext cx="1076089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5249296"/>
            <a:ext cx="1076089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16832"/>
            <a:ext cx="108870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73295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75980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75168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586383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75828"/>
            <a:ext cx="7200800" cy="663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628800"/>
            <a:ext cx="10715625" cy="4540746"/>
            <a:chOff x="479376" y="1340768"/>
            <a:chExt cx="10715625" cy="45407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71562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5576" y="2204864"/>
              <a:ext cx="10639425" cy="3676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55640" y="2492896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248128" y="2492896"/>
            <a:ext cx="119767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669934" y="5416967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453327" y="5416967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816080" y="5416967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599473" y="5416967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8800"/>
            <a:ext cx="108585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25192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15457" y="2625192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62100"/>
            <a:ext cx="107156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62175"/>
            <a:ext cx="107442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2026-01-23T00:35:17Z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