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2132856"/>
            <a:ext cx="8705850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5" y="3631506"/>
            <a:ext cx="50482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72816"/>
            <a:ext cx="107251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91927"/>
            <a:ext cx="10734675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2307016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844824"/>
            <a:ext cx="99060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700808"/>
            <a:ext cx="107442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529242"/>
            <a:ext cx="97645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44072" y="5398236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2600"/>
            <a:ext cx="10530581" cy="12640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5962" y="2973288"/>
            <a:ext cx="82200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052736"/>
            <a:ext cx="114014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404664"/>
            <a:ext cx="11325225" cy="62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953244"/>
            <a:ext cx="11363325" cy="5428084"/>
            <a:chOff x="414337" y="827931"/>
            <a:chExt cx="11363325" cy="54280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" y="827931"/>
              <a:ext cx="11363325" cy="2609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250" y="3789040"/>
              <a:ext cx="11239500" cy="2466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491827"/>
            <a:ext cx="11296650" cy="610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" y="804862"/>
            <a:ext cx="112490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68760"/>
            <a:ext cx="112204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537" y="387052"/>
            <a:ext cx="11210925" cy="62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268760"/>
            <a:ext cx="11334750" cy="5391125"/>
            <a:chOff x="428625" y="1268760"/>
            <a:chExt cx="11334750" cy="5391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268760"/>
              <a:ext cx="11334750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4350" y="3068960"/>
              <a:ext cx="11163300" cy="3590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16832"/>
            <a:ext cx="113347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2936" y="548679"/>
            <a:ext cx="10786631" cy="605214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2348880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44824"/>
            <a:ext cx="113061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522141"/>
            <a:ext cx="3247054" cy="46396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88641"/>
            <a:ext cx="3240360" cy="6514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38112"/>
            <a:ext cx="6153150" cy="658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287" y="728662"/>
            <a:ext cx="6067425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792938"/>
            <a:ext cx="42484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15680" y="1707337"/>
            <a:ext cx="57606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15680" y="2631782"/>
            <a:ext cx="57606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15680" y="3556232"/>
            <a:ext cx="57606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15680" y="4480677"/>
            <a:ext cx="57606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215680" y="5364932"/>
            <a:ext cx="57606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806" y="404664"/>
            <a:ext cx="542925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916832"/>
            <a:ext cx="114776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1556792"/>
            <a:ext cx="613410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1628498"/>
            <a:ext cx="57606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15680" y="2552943"/>
            <a:ext cx="57606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15680" y="3477393"/>
            <a:ext cx="57606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15680" y="4401838"/>
            <a:ext cx="57606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3025"/>
            <a:ext cx="113252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" y="908720"/>
            <a:ext cx="10820400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989104"/>
            <a:ext cx="103067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1126" y="2149494"/>
            <a:ext cx="108050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1126" y="3315102"/>
            <a:ext cx="108050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01126" y="4470662"/>
            <a:ext cx="108050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01126" y="5636270"/>
            <a:ext cx="108050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268760"/>
            <a:ext cx="112871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087" y="908720"/>
            <a:ext cx="10791825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999152"/>
            <a:ext cx="103067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1126" y="2159542"/>
            <a:ext cx="108050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1126" y="3325150"/>
            <a:ext cx="108050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1126" y="4480710"/>
            <a:ext cx="108050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1126" y="5646318"/>
            <a:ext cx="108050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00808"/>
            <a:ext cx="10820400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5800" y="1743668"/>
            <a:ext cx="108204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1126" y="2904058"/>
            <a:ext cx="108050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1126" y="4069666"/>
            <a:ext cx="108050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1126" y="5225226"/>
            <a:ext cx="108050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68760"/>
            <a:ext cx="10820400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5800" y="1340768"/>
            <a:ext cx="108204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1126" y="2501158"/>
            <a:ext cx="108050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1126" y="3666766"/>
            <a:ext cx="108050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1126" y="4822326"/>
            <a:ext cx="108050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1126" y="5987935"/>
            <a:ext cx="108050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512" y="908720"/>
            <a:ext cx="108489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26555"/>
            <a:ext cx="10696575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6093296"/>
            <a:ext cx="936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16280" y="6093296"/>
            <a:ext cx="936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2475" y="2348880"/>
            <a:ext cx="10687050" cy="2622029"/>
            <a:chOff x="752475" y="2609850"/>
            <a:chExt cx="10687050" cy="26220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2475" y="2609850"/>
              <a:ext cx="10687050" cy="1638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4365104"/>
              <a:ext cx="8296275" cy="866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639616" y="4237712"/>
            <a:ext cx="864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844662" y="4237712"/>
            <a:ext cx="864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1124744"/>
            <a:ext cx="108394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916832"/>
            <a:ext cx="106489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2026-01-22T14:49:42Z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