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2957512"/>
            <a:ext cx="65627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790976"/>
            <a:ext cx="230425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62141"/>
            <a:ext cx="10152137" cy="6533717"/>
            <a:chOff x="983432" y="188640"/>
            <a:chExt cx="10944225" cy="70434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188640"/>
              <a:ext cx="10944225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4900" y="4365104"/>
              <a:ext cx="9982200" cy="2867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44072" y="142045"/>
            <a:ext cx="223224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67826" y="5005447"/>
            <a:ext cx="107199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09711"/>
            <a:ext cx="10687050" cy="614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322608"/>
            <a:ext cx="24482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4653136"/>
            <a:ext cx="165618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2754"/>
            <a:ext cx="54578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318" y="1328147"/>
            <a:ext cx="9853364" cy="5414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3185348"/>
            <a:ext cx="97210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119844"/>
            <a:ext cx="97210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074438"/>
            <a:ext cx="97210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6008933"/>
            <a:ext cx="97210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6712"/>
            <a:ext cx="1083945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275" y="1400175"/>
            <a:ext cx="10839450" cy="4906516"/>
            <a:chOff x="676275" y="1400175"/>
            <a:chExt cx="10839450" cy="4906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8662" y="1400175"/>
              <a:ext cx="10734675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275" y="5487541"/>
              <a:ext cx="10839450" cy="819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6274" y="1411159"/>
            <a:ext cx="1103634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6274" y="2492896"/>
            <a:ext cx="1103634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6274" y="3583064"/>
            <a:ext cx="1103634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6274" y="4663339"/>
            <a:ext cx="1103634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76274" y="5589240"/>
            <a:ext cx="1103634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705048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785168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861048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941168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60848"/>
            <a:ext cx="108585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6750" y="2102712"/>
            <a:ext cx="1101985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6750" y="3182832"/>
            <a:ext cx="1101985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6750" y="4247957"/>
            <a:ext cx="1101985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0844"/>
            <a:ext cx="103346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340768"/>
            <a:ext cx="11420475" cy="5172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83432" y="3593112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673232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748407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93112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73232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748407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6726" y="1484784"/>
            <a:ext cx="11371411" cy="5007099"/>
            <a:chOff x="396726" y="1558305"/>
            <a:chExt cx="11371411" cy="50070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6726" y="1558305"/>
              <a:ext cx="984885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2564904"/>
              <a:ext cx="11344275" cy="4000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15739" y="423292"/>
            <a:ext cx="10612909" cy="6102052"/>
            <a:chOff x="1199456" y="188640"/>
            <a:chExt cx="10612909" cy="61020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88640"/>
              <a:ext cx="10601325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9615" y="3356992"/>
              <a:ext cx="10572750" cy="2933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410236" y="455918"/>
            <a:ext cx="849239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5738" y="1536038"/>
            <a:ext cx="1058688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5738" y="2611213"/>
            <a:ext cx="1058688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5738" y="3595951"/>
            <a:ext cx="1058688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15738" y="4671126"/>
            <a:ext cx="1058688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15738" y="5756348"/>
            <a:ext cx="10586889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653136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733256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00808"/>
            <a:ext cx="105632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701619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781739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856914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942136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32856"/>
            <a:ext cx="1051560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52952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233072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08247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871662"/>
            <a:ext cx="10639425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402" y="1998888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402" y="3079008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6402" y="4154183"/>
            <a:ext cx="109191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239" y="548680"/>
            <a:ext cx="545782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17179"/>
            <a:ext cx="11458575" cy="4048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991544" y="3212976"/>
            <a:ext cx="56697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38716" y="3212976"/>
            <a:ext cx="2057683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684880" y="4241184"/>
            <a:ext cx="12508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759297" y="4241184"/>
            <a:ext cx="12508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468856" y="5336454"/>
            <a:ext cx="12508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513128" y="5336454"/>
            <a:ext cx="12508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1"/>
            <a:ext cx="10064155" cy="662473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1578560"/>
            <a:ext cx="26642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2564904"/>
            <a:ext cx="37444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08168" y="3593112"/>
            <a:ext cx="367240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6160" y="4601224"/>
            <a:ext cx="37444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08168" y="5629432"/>
            <a:ext cx="367240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84784"/>
            <a:ext cx="1055370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564904"/>
            <a:ext cx="24482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9696" y="3645024"/>
            <a:ext cx="352839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9696" y="4720199"/>
            <a:ext cx="352839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56792"/>
            <a:ext cx="104775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916832"/>
            <a:ext cx="26642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9696" y="2996952"/>
            <a:ext cx="360040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9696" y="4041983"/>
            <a:ext cx="360040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9696" y="5097061"/>
            <a:ext cx="360040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56240" y="1916832"/>
            <a:ext cx="288032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20136" y="2986904"/>
            <a:ext cx="38923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20136" y="4031935"/>
            <a:ext cx="38923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20136" y="5097061"/>
            <a:ext cx="38923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28637"/>
            <a:ext cx="1049655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11501"/>
            <a:ext cx="10693647" cy="12612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327906"/>
            <a:ext cx="10820400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5155" y="3210156"/>
            <a:ext cx="2447925" cy="70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210156"/>
            <a:ext cx="2143125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495" y="4159081"/>
            <a:ext cx="5082662" cy="13538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2064" y="4178132"/>
            <a:ext cx="4905102" cy="133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371475"/>
            <a:ext cx="667702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928812"/>
            <a:ext cx="104489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56792"/>
            <a:ext cx="103727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268760"/>
            <a:ext cx="961072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303056"/>
            <a:ext cx="237626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2348880"/>
            <a:ext cx="496855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340768"/>
            <a:ext cx="96202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420888"/>
            <a:ext cx="345638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3449096"/>
            <a:ext cx="828092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1624" y="4509120"/>
            <a:ext cx="828092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11624" y="5544099"/>
            <a:ext cx="828092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9753600" cy="31337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2011640" y="2178744"/>
            <a:ext cx="8640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99490" y="2178744"/>
            <a:ext cx="88879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4638" y="3233072"/>
            <a:ext cx="115710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96200" y="3212976"/>
            <a:ext cx="141508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634638" y="4298198"/>
            <a:ext cx="101309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328248" y="4298198"/>
            <a:ext cx="88879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556792"/>
            <a:ext cx="82772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29395" y="1690760"/>
            <a:ext cx="970261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2729016"/>
            <a:ext cx="489654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57387" y="3768944"/>
            <a:ext cx="827722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57387" y="4803925"/>
            <a:ext cx="5074717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84784"/>
            <a:ext cx="104298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631368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5681344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772816"/>
            <a:ext cx="97345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8725" y="1823056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8725" y="2873032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8725" y="3921336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8725" y="4966365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6632"/>
            <a:ext cx="10944225" cy="6669473"/>
            <a:chOff x="1127448" y="188640"/>
            <a:chExt cx="10944225" cy="66694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88640"/>
              <a:ext cx="10944225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664" y="5134088"/>
              <a:ext cx="863917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1628800"/>
            <a:ext cx="85439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525"/>
            <a:ext cx="10429875" cy="683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052736"/>
            <a:ext cx="7736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84784"/>
            <a:ext cx="97155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700808"/>
            <a:ext cx="97440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57560" y="1772778"/>
            <a:ext cx="8856984" cy="518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636912"/>
            <a:ext cx="9937104" cy="36724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476672"/>
            <a:ext cx="10458450" cy="5779715"/>
            <a:chOff x="1199456" y="476672"/>
            <a:chExt cx="10458450" cy="57797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76672"/>
              <a:ext cx="10458450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4437112"/>
              <a:ext cx="9658350" cy="18192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559496" y="4457208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507184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4701" y="1412776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4701" y="2452704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4701" y="3467588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4701" y="4522662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4701" y="5527498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0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633484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41377" y="3633484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42933" y="3633484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10959" y="3633484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27648" y="4658416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39816" y="4658416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64384" y="4658416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376552" y="4658416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927648" y="5773783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439816" y="5773783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864384" y="5773783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376552" y="5773783"/>
            <a:ext cx="3600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5589240"/>
            <a:ext cx="338437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3412" y="1634789"/>
            <a:ext cx="10925175" cy="4752294"/>
            <a:chOff x="633412" y="1634789"/>
            <a:chExt cx="10925175" cy="47522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412" y="1634789"/>
              <a:ext cx="1092517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3501008"/>
              <a:ext cx="10801350" cy="2886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68008" y="2708920"/>
            <a:ext cx="338437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44472" y="2708920"/>
            <a:ext cx="121758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392" y="3542934"/>
            <a:ext cx="2447287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44472" y="4601224"/>
            <a:ext cx="121758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8392" y="5673184"/>
            <a:ext cx="36714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564904"/>
            <a:ext cx="44644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7" y="2564904"/>
            <a:ext cx="3838533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4417" y="3650127"/>
            <a:ext cx="1109095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8008" y="5793544"/>
            <a:ext cx="44644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808"/>
            <a:ext cx="108775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763422"/>
            <a:ext cx="410445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2026-01-22T15:00:08Z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