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890837"/>
            <a:ext cx="74961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87" y="1372319"/>
            <a:ext cx="108680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84784"/>
            <a:ext cx="106203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7184" y="332656"/>
            <a:ext cx="10605716" cy="635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00808"/>
            <a:ext cx="107727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70575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7312" y="257495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7312" y="34507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7312" y="431319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7312" y="518254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0848"/>
            <a:ext cx="113538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481286"/>
            <a:ext cx="113347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88840"/>
            <a:ext cx="112204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620688"/>
            <a:ext cx="11258550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0050" y="706090"/>
            <a:ext cx="11391900" cy="5819254"/>
            <a:chOff x="400050" y="620688"/>
            <a:chExt cx="11391900" cy="5819254"/>
          </a:xfrm>
        </p:grpSpPr>
        <p:grpSp>
          <p:nvGrpSpPr>
            <p:cNvPr id="4" name="组合 3"/>
            <p:cNvGrpSpPr/>
            <p:nvPr/>
          </p:nvGrpSpPr>
          <p:grpSpPr>
            <a:xfrm>
              <a:off x="400050" y="620688"/>
              <a:ext cx="11391900" cy="5208637"/>
              <a:chOff x="400050" y="1268760"/>
              <a:chExt cx="11391900" cy="520863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8625" y="1268760"/>
                <a:ext cx="11334750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0050" y="2276872"/>
                <a:ext cx="11391900" cy="42005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625" y="5858917"/>
              <a:ext cx="113347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974557" cy="581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76064"/>
            <a:ext cx="54483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060848"/>
            <a:ext cx="114014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348880"/>
            <a:ext cx="112680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27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343481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433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23924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52650"/>
            <a:ext cx="1074420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4800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0371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94310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1568" y="249289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568" y="340723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1568" y="429324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1568" y="519738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0772775" cy="613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1031" y="45657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1031" y="13709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1031" y="225510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1031" y="31510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71031" y="405530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71031" y="493962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71031" y="584391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4474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94132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85238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3375"/>
            <a:ext cx="10887075" cy="619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7688" y="32332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7688" y="121684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7688" y="211108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77688" y="300545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77688" y="389969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77688" y="481415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77688" y="570839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15896" y="5229200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68208" y="5229200"/>
            <a:ext cx="5997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66937"/>
            <a:ext cx="107251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933056"/>
            <a:ext cx="8640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98664" y="3933056"/>
            <a:ext cx="8640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4784"/>
            <a:ext cx="108489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5013176"/>
            <a:ext cx="88569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50541" y="5646222"/>
            <a:ext cx="88569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63552" y="2364183"/>
            <a:ext cx="88592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24744"/>
            <a:ext cx="113633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382" y="2839244"/>
            <a:ext cx="7347236" cy="38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763250" cy="597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328784"/>
            <a:ext cx="1018718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4891114"/>
            <a:ext cx="1018718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5795467"/>
            <a:ext cx="1018718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2026-01-23T01:13:59Z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