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095625"/>
            <a:ext cx="42005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258550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80928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7276" y="2780928"/>
            <a:ext cx="6445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16080" y="2780928"/>
            <a:ext cx="1080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88520" y="2780928"/>
            <a:ext cx="7320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57124" y="3444120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08920" y="3444120"/>
            <a:ext cx="6445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11695" y="3444120"/>
            <a:ext cx="1080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188520" y="3444120"/>
            <a:ext cx="7320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757124" y="4026924"/>
            <a:ext cx="7384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208920" y="4026924"/>
            <a:ext cx="6445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7350"/>
          <a:stretch/>
        </p:blipFill>
        <p:spPr>
          <a:xfrm>
            <a:off x="1356767" y="548680"/>
            <a:ext cx="9478466" cy="596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104648"/>
            <a:ext cx="48965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1700808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2104" y="1700808"/>
            <a:ext cx="9596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03696" y="2303783"/>
            <a:ext cx="9596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03696" y="2896635"/>
            <a:ext cx="1316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03696" y="3489488"/>
            <a:ext cx="1316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03696" y="4102438"/>
            <a:ext cx="18923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26211" y="4705338"/>
            <a:ext cx="1316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836742" y="5308240"/>
            <a:ext cx="363552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605629" y="5901093"/>
            <a:ext cx="235446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194816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2194816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3390570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36341" y="3390570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31672" y="3993474"/>
            <a:ext cx="158420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56040" y="4608039"/>
            <a:ext cx="7805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682694" y="5200892"/>
            <a:ext cx="78052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412776"/>
            <a:ext cx="11268075" cy="5184576"/>
            <a:chOff x="461962" y="1340768"/>
            <a:chExt cx="112680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4182194"/>
              <a:ext cx="11172825" cy="2343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036344" y="1380179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10610" y="1973887"/>
            <a:ext cx="121127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51784" y="1973887"/>
            <a:ext cx="121127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18088" y="3177927"/>
            <a:ext cx="121127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54413" y="3780828"/>
            <a:ext cx="121127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32504" y="3780828"/>
            <a:ext cx="7595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75992" y="4273196"/>
            <a:ext cx="7595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993398" y="4886145"/>
            <a:ext cx="110260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54443" y="5478996"/>
            <a:ext cx="110260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00613" y="6091946"/>
            <a:ext cx="195693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313831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08568" y="2313831"/>
            <a:ext cx="6548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9490" y="2930087"/>
            <a:ext cx="16820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140205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91744" y="4140205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356055"/>
            <a:ext cx="25202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35728" y="5356055"/>
            <a:ext cx="25202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2856"/>
            <a:ext cx="1128712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708920"/>
            <a:ext cx="23042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53936" y="2729016"/>
            <a:ext cx="23042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1512" y="4537721"/>
            <a:ext cx="251023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53936" y="4550188"/>
            <a:ext cx="25621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45040"/>
            <a:ext cx="9721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140794"/>
            <a:ext cx="9721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366692"/>
            <a:ext cx="9721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48880"/>
            <a:ext cx="1135380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87945"/>
            <a:ext cx="10369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203795"/>
            <a:ext cx="10369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