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78" r:id="rId62"/>
    <p:sldId id="390" r:id="rId63"/>
    <p:sldId id="392" r:id="rId64"/>
    <p:sldId id="393" r:id="rId65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552700"/>
            <a:ext cx="761047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923008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11514" y="5550841"/>
            <a:ext cx="24804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60848"/>
            <a:ext cx="111823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804901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74326" y="2804901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78951" y="4422686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29887" y="4422686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245056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3" y="2245056"/>
            <a:ext cx="217399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8481" y="3058975"/>
            <a:ext cx="1635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6501"/>
            <a:ext cx="116109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663799"/>
            <a:ext cx="11610975" cy="4538514"/>
            <a:chOff x="290512" y="1412776"/>
            <a:chExt cx="11610975" cy="4538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169865"/>
              <a:ext cx="11553825" cy="3781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6026"/>
            <a:ext cx="115347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96752"/>
            <a:ext cx="115062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302593"/>
            <a:ext cx="116109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4663997"/>
            <a:ext cx="38164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5457816"/>
            <a:ext cx="38164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2816"/>
            <a:ext cx="111442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708920"/>
            <a:ext cx="39604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3683610"/>
            <a:ext cx="3371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7398" y="4477430"/>
            <a:ext cx="61808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168" y="4095382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16832"/>
            <a:ext cx="110204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017198"/>
            <a:ext cx="87849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91950" y="2821067"/>
            <a:ext cx="99606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91950" y="3604839"/>
            <a:ext cx="99606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1950" y="4408707"/>
            <a:ext cx="99606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00808"/>
            <a:ext cx="110490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144033"/>
            <a:ext cx="87849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91950" y="3947902"/>
            <a:ext cx="99606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91950" y="4731674"/>
            <a:ext cx="99606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10674387" cy="5760640"/>
            <a:chOff x="333375" y="1340768"/>
            <a:chExt cx="11525250" cy="6219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340768"/>
              <a:ext cx="11525250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6275" y="5207918"/>
              <a:ext cx="11182350" cy="2352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91950" y="2112760"/>
            <a:ext cx="106087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1950" y="2866389"/>
            <a:ext cx="106087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91950" y="3609969"/>
            <a:ext cx="106087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91950" y="4303309"/>
            <a:ext cx="106087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91950" y="5036834"/>
            <a:ext cx="106087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91950" y="5781710"/>
            <a:ext cx="106087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743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695400" y="3954605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4770194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5574062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4134" y="548680"/>
            <a:ext cx="10856522" cy="59766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3719736" y="47321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31068" y="563649"/>
            <a:ext cx="10495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910276" y="280443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86000"/>
            <a:ext cx="11163300" cy="228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246728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062317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866185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28068"/>
            <a:ext cx="11591925" cy="5373216"/>
            <a:chOff x="300037" y="1484784"/>
            <a:chExt cx="11591925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484784"/>
              <a:ext cx="11591925" cy="212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3857625"/>
              <a:ext cx="11515725" cy="3000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56483" y="3612530"/>
            <a:ext cx="17074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74163" y="4396300"/>
            <a:ext cx="218978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74163" y="5190120"/>
            <a:ext cx="218978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70020" y="3612530"/>
            <a:ext cx="17074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7700" y="4396300"/>
            <a:ext cx="218978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87700" y="5190120"/>
            <a:ext cx="218978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0889" y="314096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0889" y="400208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0889" y="486283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0889" y="572991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00808"/>
            <a:ext cx="111537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837344"/>
            <a:ext cx="67687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16832"/>
            <a:ext cx="111728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3344" y="196743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3344" y="282855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3344" y="368930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3344" y="455637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6577" y="493112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6577" y="579223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00808"/>
            <a:ext cx="109632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6777" y="176109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777" y="262221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6777" y="348296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6777" y="435004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6777" y="521419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88840"/>
            <a:ext cx="109061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6777" y="206952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777" y="293064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6777" y="379139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6777" y="465846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6" y="5832520"/>
            <a:ext cx="84249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160524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569" y="372708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569" y="456809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569" y="398496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569" y="482598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4569" y="56582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88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8800"/>
            <a:ext cx="111633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628800"/>
            <a:ext cx="11610975" cy="4766667"/>
            <a:chOff x="290512" y="1866900"/>
            <a:chExt cx="11610975" cy="4766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866900"/>
              <a:ext cx="11610975" cy="3124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6038" y="5157192"/>
              <a:ext cx="11020425" cy="1476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4569" y="330675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569" y="414777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4569" y="498005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4569" y="583416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68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14512"/>
            <a:ext cx="109728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6880" y="191683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6880" y="275785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6880" y="360017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6880" y="445428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2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7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8760"/>
            <a:ext cx="11126012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2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569" y="329503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569" y="413605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4569" y="497837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569" y="583248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7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9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908720"/>
            <a:ext cx="10972800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950522"/>
            <a:ext cx="1063002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181163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268410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5482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42247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529494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615910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9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6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88640"/>
            <a:ext cx="10473853" cy="643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0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476672"/>
            <a:ext cx="10620375" cy="6192688"/>
            <a:chOff x="785812" y="620688"/>
            <a:chExt cx="10620375" cy="61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812" y="620688"/>
              <a:ext cx="10620375" cy="2171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6775" y="2936701"/>
              <a:ext cx="10458450" cy="3876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7" y="391158"/>
            <a:ext cx="102603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6181" y="1195027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16181" y="1978798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216181" y="2712329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216181" y="3516196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216181" y="4340162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216181" y="5144029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216181" y="5937848"/>
            <a:ext cx="106404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1268760"/>
            <a:ext cx="10896600" cy="5487764"/>
            <a:chOff x="647700" y="1268760"/>
            <a:chExt cx="10896600" cy="5487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1268760"/>
              <a:ext cx="10896600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670424"/>
              <a:ext cx="10239375" cy="3086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291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57684"/>
            <a:ext cx="116014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8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4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7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41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00808"/>
            <a:ext cx="111061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916832"/>
            <a:ext cx="136815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58023" y="3474327"/>
            <a:ext cx="965969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35992" y="3966697"/>
            <a:ext cx="138800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35992" y="4479163"/>
            <a:ext cx="138800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23737" y="3474327"/>
            <a:ext cx="965969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01706" y="3966697"/>
            <a:ext cx="138800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01706" y="4479163"/>
            <a:ext cx="138800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81715" y="2700603"/>
            <a:ext cx="1154845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7</Words>
  <Application>Microsoft Office PowerPoint</Application>
  <PresentationFormat>宽屏</PresentationFormat>
  <Paragraphs>7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2026-01-21T09:17:04Z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