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575" y="3095625"/>
            <a:ext cx="29908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204864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7848" y="2204864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6159" y="2204864"/>
            <a:ext cx="47072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29601" y="2204864"/>
            <a:ext cx="47072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2687184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95800" y="2687184"/>
            <a:ext cx="787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13505" y="2687184"/>
            <a:ext cx="83076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449809" y="2687184"/>
            <a:ext cx="97478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658104" y="3732211"/>
            <a:ext cx="552612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071665" y="4274822"/>
            <a:ext cx="244323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552384" y="4274822"/>
            <a:ext cx="181065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287687" y="4797337"/>
            <a:ext cx="122413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618149" y="4797337"/>
            <a:ext cx="108636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2684786" y="5339948"/>
            <a:ext cx="122413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8914764" y="5339948"/>
            <a:ext cx="20057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2684786" y="5862462"/>
            <a:ext cx="122413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204864"/>
            <a:ext cx="33843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68230" y="2757523"/>
            <a:ext cx="439592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3290086"/>
            <a:ext cx="468051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30268" y="4325334"/>
            <a:ext cx="12576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96199" y="4325334"/>
            <a:ext cx="75885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57140" y="4869160"/>
            <a:ext cx="75885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28656" y="4869160"/>
            <a:ext cx="9914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984840" y="4869160"/>
            <a:ext cx="9914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907004" y="5401723"/>
            <a:ext cx="9914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333492" y="5401723"/>
            <a:ext cx="16428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520330" y="5924236"/>
            <a:ext cx="9914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035412" y="5924279"/>
            <a:ext cx="16428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336359" y="5924279"/>
            <a:ext cx="81898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09825"/>
            <a:ext cx="11506200" cy="2038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92144" y="2848031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42008" y="2848031"/>
            <a:ext cx="158417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32988" y="3913157"/>
            <a:ext cx="20987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15898" y="3913157"/>
            <a:ext cx="20987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8840"/>
            <a:ext cx="115347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7" y="3011225"/>
            <a:ext cx="1073593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7" y="3548015"/>
            <a:ext cx="1073593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31806" y="4072167"/>
            <a:ext cx="7505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94993" y="4604729"/>
            <a:ext cx="68229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3068" y="4604729"/>
            <a:ext cx="682291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46202" y="5127243"/>
            <a:ext cx="10739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25244" y="5127243"/>
            <a:ext cx="10739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63608" y="5127243"/>
            <a:ext cx="10739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2026-01-21T15:14:40Z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