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847975"/>
            <a:ext cx="69151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8808"/>
            <a:ext cx="11458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12776"/>
            <a:ext cx="11420475" cy="5256584"/>
            <a:chOff x="385762" y="1340768"/>
            <a:chExt cx="1142047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2749252"/>
              <a:ext cx="11420475" cy="384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1857320"/>
            <a:ext cx="100811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932" y="3828677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5932" y="4321046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932" y="4803367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932" y="1977120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932" y="2469489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932" y="2951810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932" y="3434131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932" y="4447160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5932" y="4939529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932" y="5421850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5932" y="5904171"/>
            <a:ext cx="1121506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