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2700337"/>
            <a:ext cx="4533900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060848"/>
            <a:ext cx="11191875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611911"/>
            <a:ext cx="129614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43872" y="2611911"/>
            <a:ext cx="75208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76540" y="2611911"/>
            <a:ext cx="125576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28494" y="2611911"/>
            <a:ext cx="75208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47528" y="3140968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943872" y="3140968"/>
            <a:ext cx="100811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576540" y="3140968"/>
            <a:ext cx="76741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528494" y="3140968"/>
            <a:ext cx="82409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120105"/>
            <a:ext cx="1934168" cy="103217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2230" y="4120105"/>
            <a:ext cx="1934168" cy="103217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285" y="4120105"/>
            <a:ext cx="1934168" cy="103217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8436" y="4120105"/>
            <a:ext cx="1934168" cy="103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1978792"/>
            <a:ext cx="151216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00412" y="1978792"/>
            <a:ext cx="151216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35560" y="2491258"/>
            <a:ext cx="172819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00412" y="2491258"/>
            <a:ext cx="426819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11595" y="3023863"/>
            <a:ext cx="172819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11595" y="3537967"/>
            <a:ext cx="172819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344471" y="4561218"/>
            <a:ext cx="81942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79407" y="5083733"/>
            <a:ext cx="81942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687627" y="5083733"/>
            <a:ext cx="81942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019223" y="5606247"/>
            <a:ext cx="142059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968208" y="5606247"/>
            <a:ext cx="83259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535751" y="5606247"/>
            <a:ext cx="83259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376490" y="6108664"/>
            <a:ext cx="83259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4099593" y="6108664"/>
            <a:ext cx="149235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60848"/>
            <a:ext cx="1150620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22472" y="2554856"/>
            <a:ext cx="149235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62182" y="3619981"/>
            <a:ext cx="149235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98991" y="4584623"/>
            <a:ext cx="221583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32241" y="5137283"/>
            <a:ext cx="149235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32856"/>
            <a:ext cx="11563350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1201" y="3115967"/>
            <a:ext cx="1135744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1201" y="3628433"/>
            <a:ext cx="1135744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1201" y="4160996"/>
            <a:ext cx="1135744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1201" y="4663414"/>
            <a:ext cx="1135744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2026-01-21T16:12:49Z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