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91" r:id="rId63"/>
    <p:sldId id="393" r:id="rId64"/>
    <p:sldId id="394" r:id="rId65"/>
    <p:sldId id="395" r:id="rId66"/>
    <p:sldId id="396" r:id="rId67"/>
    <p:sldId id="397" r:id="rId68"/>
    <p:sldId id="398" r:id="rId69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2971800"/>
            <a:ext cx="5810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204864"/>
            <a:ext cx="11077575" cy="3076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376" y="2247287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052404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3898198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4720430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869160"/>
            <a:ext cx="2232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098186" y="4869160"/>
            <a:ext cx="2232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5300" y="1346853"/>
            <a:ext cx="11201400" cy="5466523"/>
            <a:chOff x="495300" y="1268760"/>
            <a:chExt cx="11201400" cy="54665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300" y="1268760"/>
              <a:ext cx="11201400" cy="2343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9587" y="3611083"/>
              <a:ext cx="11172825" cy="3124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75520" y="1432872"/>
            <a:ext cx="352839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550720" y="1432872"/>
            <a:ext cx="352839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667820" y="3083872"/>
            <a:ext cx="329227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947720" y="3083872"/>
            <a:ext cx="329227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251128" y="4598243"/>
            <a:ext cx="350916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200456" y="4598243"/>
            <a:ext cx="167134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73856" y="5423743"/>
            <a:ext cx="192174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20688"/>
            <a:ext cx="10799733" cy="603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8840"/>
            <a:ext cx="115919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88840"/>
            <a:ext cx="115538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980728"/>
            <a:ext cx="11563350" cy="5504687"/>
            <a:chOff x="314325" y="1340768"/>
            <a:chExt cx="11563350" cy="55046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1340768"/>
              <a:ext cx="11563350" cy="2257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3787930"/>
              <a:ext cx="11544300" cy="3057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" y="2852936"/>
            <a:ext cx="11153775" cy="3638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071664" y="3615531"/>
            <a:ext cx="1800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600" y="4428331"/>
            <a:ext cx="237626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95600" y="5241131"/>
            <a:ext cx="237626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89764" y="3615531"/>
            <a:ext cx="159134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13700" y="4428331"/>
            <a:ext cx="210057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13700" y="5241131"/>
            <a:ext cx="210057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44824"/>
            <a:ext cx="1114425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2967459"/>
            <a:ext cx="151216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94176" y="3792959"/>
            <a:ext cx="151216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82176" y="2967459"/>
            <a:ext cx="78643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96376" y="3792959"/>
            <a:ext cx="129048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115172"/>
            <a:ext cx="106571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932883"/>
            <a:ext cx="106571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771083"/>
            <a:ext cx="106571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844824"/>
            <a:ext cx="1106805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551808"/>
            <a:ext cx="106571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382219"/>
            <a:ext cx="106571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220419"/>
            <a:ext cx="106571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644881" cy="576781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166764"/>
            <a:ext cx="1029714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2921347"/>
            <a:ext cx="1029714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3649439"/>
            <a:ext cx="1029714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419947"/>
            <a:ext cx="1029714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148039"/>
            <a:ext cx="1029714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919787"/>
            <a:ext cx="1029714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85875"/>
            <a:ext cx="11049000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90440" y="1367931"/>
            <a:ext cx="57606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33535" y="2151703"/>
            <a:ext cx="57606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7" y="412787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7" y="4928468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7" y="5745683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32856"/>
            <a:ext cx="1122045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2592" y="2170956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2592" y="298425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2592" y="378876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592" y="460156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628800"/>
            <a:ext cx="11630025" cy="4670276"/>
            <a:chOff x="280987" y="1628800"/>
            <a:chExt cx="11630025" cy="46702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628800"/>
              <a:ext cx="11601450" cy="1428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3212976"/>
              <a:ext cx="11630025" cy="3086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32856"/>
            <a:ext cx="115062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980728"/>
            <a:ext cx="11620500" cy="5398715"/>
            <a:chOff x="285750" y="1268760"/>
            <a:chExt cx="11620500" cy="53987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662" y="1268760"/>
              <a:ext cx="11496675" cy="3829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5229200"/>
              <a:ext cx="11620500" cy="1438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72592" y="5771356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280170"/>
            <a:ext cx="11572875" cy="5461198"/>
            <a:chOff x="309562" y="1268760"/>
            <a:chExt cx="11572875" cy="54611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301208"/>
              <a:ext cx="11115675" cy="1428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11841" y="3704332"/>
            <a:ext cx="1516807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4441" y="4504432"/>
            <a:ext cx="1516807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223793" y="5329932"/>
            <a:ext cx="770485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95400" y="6142732"/>
            <a:ext cx="753047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72816"/>
            <a:ext cx="1108710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5033272"/>
            <a:ext cx="784887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44824"/>
            <a:ext cx="1093470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2592" y="200154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2592" y="2814836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2592" y="361935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592" y="443215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2592" y="523225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72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7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6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0848"/>
            <a:ext cx="116205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41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19287"/>
            <a:ext cx="116776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8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0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1" y="5793631"/>
            <a:ext cx="828092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544271" y="1717923"/>
            <a:ext cx="648073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1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60848"/>
            <a:ext cx="1165860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1293068"/>
            <a:ext cx="11534775" cy="544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94569" y="2907808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4569" y="3721104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4569" y="452561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4569" y="533841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4569" y="6152335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0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411864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22516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029675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50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844824"/>
            <a:ext cx="111156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60848"/>
            <a:ext cx="1092517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2592" y="2209496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2592" y="302279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2592" y="382730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592" y="464010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7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37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76872"/>
            <a:ext cx="116776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3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72816"/>
            <a:ext cx="117729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80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2945" y="4602656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2945" y="541595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2945" y="622046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84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8840"/>
            <a:ext cx="115919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04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72816"/>
            <a:ext cx="108775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96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2462" y="1772816"/>
            <a:ext cx="10887075" cy="3925813"/>
            <a:chOff x="652462" y="1196752"/>
            <a:chExt cx="10887075" cy="39258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2462" y="1196752"/>
              <a:ext cx="10887075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225" y="1988840"/>
              <a:ext cx="10877550" cy="3133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72592" y="1732624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592" y="264230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2592" y="347625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2592" y="431021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72592" y="515427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72816"/>
            <a:ext cx="10915650" cy="388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72592" y="174267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2592" y="258369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592" y="342434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2592" y="426128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2592" y="510528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06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72816"/>
            <a:ext cx="109251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2592" y="179291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2592" y="263393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2592" y="347458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592" y="431152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2592" y="515552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51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060848"/>
            <a:ext cx="10458450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149971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955088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769005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613066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50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305050"/>
            <a:ext cx="103251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67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484784"/>
            <a:ext cx="11687175" cy="4842867"/>
            <a:chOff x="252412" y="1268760"/>
            <a:chExt cx="11687175" cy="48428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268760"/>
              <a:ext cx="11449050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2412" y="2996952"/>
              <a:ext cx="11687175" cy="3114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747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88840"/>
            <a:ext cx="114871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4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836712"/>
            <a:ext cx="114966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3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4824"/>
            <a:ext cx="116205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59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60848"/>
            <a:ext cx="117157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23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132856"/>
            <a:ext cx="10496550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190163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995280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5448" y="3819245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653258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268760"/>
            <a:ext cx="11553825" cy="5367980"/>
            <a:chOff x="319087" y="1268760"/>
            <a:chExt cx="11553825" cy="5367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268760"/>
              <a:ext cx="11553825" cy="2314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3599" y="3607551"/>
              <a:ext cx="6724799" cy="30291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450" y="1052736"/>
            <a:ext cx="1108710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2659300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3464417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4310211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5132443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5966456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2026-01-21T08:15:20Z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