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2060848"/>
            <a:ext cx="86772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3789040"/>
            <a:ext cx="50387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85800"/>
            <a:ext cx="108013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901617"/>
            <a:ext cx="669674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2708920"/>
            <a:ext cx="792088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56040" y="2705484"/>
            <a:ext cx="396044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00037"/>
            <a:ext cx="10753725" cy="625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484784"/>
            <a:ext cx="33843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72463" y="1484784"/>
            <a:ext cx="1498937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65000" y="2298701"/>
            <a:ext cx="203505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09612"/>
            <a:ext cx="1078230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1052736"/>
            <a:ext cx="75349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71646" y="1886749"/>
            <a:ext cx="3612585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34566" y="1886749"/>
            <a:ext cx="241147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71647" y="2698872"/>
            <a:ext cx="188439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44824"/>
            <a:ext cx="108204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57833"/>
            <a:ext cx="8255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47978" y="2965136"/>
            <a:ext cx="367621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32304" y="2971749"/>
            <a:ext cx="248168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47978" y="3779052"/>
            <a:ext cx="194802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540106" cy="11829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6895" y="1631527"/>
            <a:ext cx="8898210" cy="493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628800"/>
            <a:ext cx="11306175" cy="4716735"/>
            <a:chOff x="442912" y="1340768"/>
            <a:chExt cx="11306175" cy="4716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581128"/>
              <a:ext cx="11249025" cy="147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243434"/>
            <a:ext cx="11239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908720"/>
            <a:ext cx="11315700" cy="5390703"/>
            <a:chOff x="695400" y="1340768"/>
            <a:chExt cx="11315700" cy="53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340768"/>
              <a:ext cx="11315700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500" y="6093296"/>
              <a:ext cx="112776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336" y="548679"/>
            <a:ext cx="10826763" cy="603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595312"/>
            <a:ext cx="112204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750" y="417364"/>
            <a:ext cx="1112100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827296"/>
            <a:ext cx="44644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07768" y="5661309"/>
            <a:ext cx="44644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1912"/>
            <a:ext cx="10868025" cy="673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336896"/>
            <a:ext cx="62646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69176"/>
            <a:ext cx="1022513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003128"/>
            <a:ext cx="4248472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5825360"/>
            <a:ext cx="446449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40768"/>
            <a:ext cx="11344275" cy="5265737"/>
            <a:chOff x="423862" y="1340768"/>
            <a:chExt cx="11344275" cy="5265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787" y="5949280"/>
              <a:ext cx="1080135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0020" y="331028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0020" y="414908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0020" y="496126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0020" y="5922631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87075" cy="577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0060" y="72284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0060" y="155679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0060" y="237902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0060" y="3212976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0060" y="403520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0060" y="485744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0060" y="569139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0020" y="397324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020" y="4802033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0020" y="561938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96036"/>
            <a:ext cx="53911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44824"/>
            <a:ext cx="11334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88840"/>
            <a:ext cx="108489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004" y="1953529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004" y="2790976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6004" y="3613208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6004" y="4447160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3583" y="260648"/>
            <a:ext cx="10745065" cy="62241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586672"/>
            <a:ext cx="1044116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367040"/>
            <a:ext cx="1044116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169176"/>
            <a:ext cx="1044116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941168"/>
            <a:ext cx="1044116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745036"/>
            <a:ext cx="1044116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3101"/>
            <a:ext cx="53435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28800"/>
            <a:ext cx="11430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552450"/>
            <a:ext cx="109347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2179601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2996952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3819184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2" y="4641416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2" y="5485477"/>
            <a:ext cx="10762604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404664"/>
            <a:ext cx="10696575" cy="636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360864"/>
            <a:ext cx="158417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24192" y="2315457"/>
            <a:ext cx="10518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1603" y="3310244"/>
            <a:ext cx="10518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30751" y="4244741"/>
            <a:ext cx="1051800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10573444" cy="1445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390" y="1714034"/>
            <a:ext cx="10297219" cy="493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116" y="260648"/>
            <a:ext cx="9233768" cy="642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09600"/>
            <a:ext cx="1075372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586936"/>
            <a:ext cx="99705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4509120"/>
            <a:ext cx="99705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5503907"/>
            <a:ext cx="99705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4012"/>
            <a:ext cx="107346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11056"/>
            <a:ext cx="99705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509120"/>
            <a:ext cx="9970516" cy="627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772816"/>
            <a:ext cx="11372850" cy="3584625"/>
            <a:chOff x="409575" y="2586037"/>
            <a:chExt cx="11372850" cy="3584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2586037"/>
              <a:ext cx="113728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1735" y="4437112"/>
              <a:ext cx="10839450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2026-01-22T15:12:45Z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