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7" r:id="rId29"/>
    <p:sldId id="356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2976562"/>
            <a:ext cx="4819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7662" y="2783812"/>
            <a:ext cx="86561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44824"/>
            <a:ext cx="10563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88840"/>
            <a:ext cx="107918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060848"/>
            <a:ext cx="964907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7969" y="2852936"/>
            <a:ext cx="11298671" cy="2277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124744"/>
            <a:ext cx="112490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0993" y="2132856"/>
            <a:ext cx="83315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" y="1302593"/>
            <a:ext cx="107537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5259344"/>
            <a:ext cx="9865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6" y="6033067"/>
            <a:ext cx="9865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24744"/>
            <a:ext cx="1133475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5760" y="3079008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25760" y="5038436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25760" y="6013126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348880"/>
            <a:ext cx="107727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01959"/>
            <a:ext cx="103691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58159"/>
            <a:ext cx="103691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29109"/>
            <a:ext cx="10558309" cy="6199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5760" y="2122808"/>
            <a:ext cx="36004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28247" y="2122808"/>
            <a:ext cx="231285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36362" y="4845911"/>
            <a:ext cx="389341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135560" y="5753352"/>
            <a:ext cx="34145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16832"/>
            <a:ext cx="106775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891943"/>
            <a:ext cx="26642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07350" y="2883080"/>
            <a:ext cx="418864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5465320"/>
            <a:ext cx="13681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92795" y="5465320"/>
            <a:ext cx="13681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258" y="482968"/>
            <a:ext cx="10838406" cy="599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585787"/>
            <a:ext cx="11096625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541951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91035" y="1541951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88088" y="4509120"/>
            <a:ext cx="1728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16080" y="5513954"/>
            <a:ext cx="1728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0808"/>
            <a:ext cx="10677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77609"/>
            <a:ext cx="54959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772816"/>
            <a:ext cx="1133475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81418" y="2852936"/>
            <a:ext cx="89266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3812"/>
            <a:ext cx="10477500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83890" y="391269"/>
            <a:ext cx="10572750" cy="6206083"/>
            <a:chOff x="809625" y="1340768"/>
            <a:chExt cx="10572750" cy="6206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625" y="1340768"/>
              <a:ext cx="105727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0587" y="3212976"/>
              <a:ext cx="10410825" cy="433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4206247"/>
            <a:ext cx="914137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23280" y="4969922"/>
            <a:ext cx="10533359" cy="1627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591" y="85725"/>
            <a:ext cx="10487025" cy="668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3591" y="160103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3591" y="1136399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3591" y="2087806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3591" y="3088991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3591" y="4060559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53591" y="5023224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53591" y="5997914"/>
            <a:ext cx="1063104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39524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35144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772816"/>
            <a:ext cx="106108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828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5916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7407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916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4418"/>
            <a:ext cx="54292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12776"/>
            <a:ext cx="10506199" cy="531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6089634"/>
            <a:ext cx="7128792" cy="602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72264" y="1412776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484784"/>
            <a:ext cx="11296650" cy="4653498"/>
            <a:chOff x="447675" y="1412776"/>
            <a:chExt cx="11296650" cy="4653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3361174"/>
              <a:ext cx="11258550" cy="2705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2766087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88840"/>
            <a:ext cx="105822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826111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823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32856"/>
            <a:ext cx="112680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11856" y="4100765"/>
            <a:ext cx="21602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5654089" y="4100765"/>
            <a:ext cx="21602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8748981" y="4100765"/>
            <a:ext cx="21602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52920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519168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520815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36510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32130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204864"/>
            <a:ext cx="105918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747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510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3256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0848"/>
            <a:ext cx="112966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846879" cy="562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43688" y="1648896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719387"/>
            <a:ext cx="10868025" cy="141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679195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5132" y="3573016"/>
            <a:ext cx="102354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56612"/>
            <a:ext cx="11018143" cy="5556764"/>
            <a:chOff x="442912" y="1990725"/>
            <a:chExt cx="11306175" cy="5702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990725"/>
              <a:ext cx="1130617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328" y="4797152"/>
              <a:ext cx="6076950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17396" y="2190023"/>
            <a:ext cx="9944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57425"/>
            <a:ext cx="1086802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25512" y="2226577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9080" y="3040494"/>
            <a:ext cx="10923543" cy="1590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772816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5320" y="5589240"/>
            <a:ext cx="937049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2026-01-23T01:48:40Z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