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112" y="3128962"/>
            <a:ext cx="35337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60848"/>
            <a:ext cx="1151572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595048"/>
            <a:ext cx="100811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67808" y="2595048"/>
            <a:ext cx="76213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11975" y="2595048"/>
            <a:ext cx="76213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95369" y="2595048"/>
            <a:ext cx="76213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3115967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97766" y="3140968"/>
            <a:ext cx="141020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11975" y="3115967"/>
            <a:ext cx="76213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632504" y="3115967"/>
            <a:ext cx="76213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070319"/>
            <a:ext cx="1934168" cy="10321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7978" y="4101304"/>
            <a:ext cx="3738152" cy="9856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421" y="4070319"/>
            <a:ext cx="1934168" cy="103217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5201" y="4101304"/>
            <a:ext cx="3738152" cy="98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420888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4487" y="2420888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86914" y="2420888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96163" y="3475965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56769" y="4510945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652768" y="5033460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24112"/>
            <a:ext cx="11534775" cy="2009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55640" y="2971951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55957" y="2971951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21355" y="3484416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39139" y="3484416"/>
            <a:ext cx="141681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2420888"/>
            <a:ext cx="17281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3496103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32504" y="4008569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32504" y="5113888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8840"/>
            <a:ext cx="11534775" cy="3152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3043959"/>
            <a:ext cx="9865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9776" y="3576118"/>
            <a:ext cx="21602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86756" y="4098632"/>
            <a:ext cx="21602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75424" y="4621145"/>
            <a:ext cx="263254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2026-01-21T15:04:38Z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