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0" r:id="rId3"/>
    <p:sldId id="331" r:id="rId4"/>
    <p:sldId id="332" r:id="rId5"/>
    <p:sldId id="333" r:id="rId6"/>
    <p:sldId id="334" r:id="rId7"/>
    <p:sldId id="335" r:id="rId8"/>
    <p:sldId id="336" r:id="rId9"/>
    <p:sldId id="337" r:id="rId10"/>
    <p:sldId id="338" r:id="rId11"/>
    <p:sldId id="339" r:id="rId12"/>
    <p:sldId id="340" r:id="rId13"/>
    <p:sldId id="341" r:id="rId14"/>
    <p:sldId id="342" r:id="rId15"/>
    <p:sldId id="343" r:id="rId16"/>
    <p:sldId id="344" r:id="rId17"/>
    <p:sldId id="345" r:id="rId18"/>
    <p:sldId id="346" r:id="rId19"/>
    <p:sldId id="347" r:id="rId20"/>
    <p:sldId id="348" r:id="rId21"/>
    <p:sldId id="349" r:id="rId22"/>
    <p:sldId id="350" r:id="rId23"/>
    <p:sldId id="351" r:id="rId24"/>
    <p:sldId id="352" r:id="rId25"/>
    <p:sldId id="353" r:id="rId26"/>
    <p:sldId id="354" r:id="rId27"/>
    <p:sldId id="355" r:id="rId28"/>
    <p:sldId id="356" r:id="rId29"/>
    <p:sldId id="357" r:id="rId30"/>
    <p:sldId id="358" r:id="rId31"/>
    <p:sldId id="359" r:id="rId32"/>
    <p:sldId id="361" r:id="rId33"/>
    <p:sldId id="362" r:id="rId34"/>
    <p:sldId id="363" r:id="rId35"/>
    <p:sldId id="364" r:id="rId36"/>
    <p:sldId id="365" r:id="rId37"/>
    <p:sldId id="366" r:id="rId38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9437" y="3005137"/>
            <a:ext cx="5953125" cy="84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412776"/>
            <a:ext cx="10763250" cy="5172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23391" y="3231286"/>
            <a:ext cx="1085423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23391" y="4105493"/>
            <a:ext cx="1085423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23391" y="4979698"/>
            <a:ext cx="1085423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23391" y="5853905"/>
            <a:ext cx="1085423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764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71464" y="116632"/>
            <a:ext cx="10704512" cy="6631940"/>
            <a:chOff x="1127448" y="116632"/>
            <a:chExt cx="10915650" cy="67627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27448" y="116632"/>
              <a:ext cx="10915650" cy="4286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08410" y="4402882"/>
              <a:ext cx="10753725" cy="24765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271464" y="136728"/>
            <a:ext cx="1058517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71464" y="1010935"/>
            <a:ext cx="1058517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271464" y="1865044"/>
            <a:ext cx="1058517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271464" y="2718968"/>
            <a:ext cx="1058517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271464" y="3573265"/>
            <a:ext cx="1058517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271464" y="4323240"/>
            <a:ext cx="1058517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271464" y="5197260"/>
            <a:ext cx="1058517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271464" y="6061418"/>
            <a:ext cx="1058517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8536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556792"/>
            <a:ext cx="11391900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958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0" y="1772816"/>
            <a:ext cx="9715500" cy="4257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647728" y="2685366"/>
            <a:ext cx="93610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189961" y="2685366"/>
            <a:ext cx="93610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9710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484784"/>
            <a:ext cx="11439525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8509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3862" y="381000"/>
            <a:ext cx="11344275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218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99614"/>
            <a:ext cx="10686123" cy="6641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262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0050" y="510050"/>
            <a:ext cx="11391900" cy="5837899"/>
            <a:chOff x="400050" y="1323975"/>
            <a:chExt cx="11391900" cy="583789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0050" y="1323975"/>
              <a:ext cx="11391900" cy="4210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19112" y="5561674"/>
              <a:ext cx="11153775" cy="16002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75123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57200" y="1000150"/>
            <a:ext cx="11277600" cy="5093146"/>
            <a:chOff x="457200" y="1628800"/>
            <a:chExt cx="11277600" cy="509314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81012" y="1628800"/>
              <a:ext cx="11229975" cy="42767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57200" y="6093296"/>
              <a:ext cx="11277600" cy="6286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46430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12776"/>
            <a:ext cx="11325225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916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844824"/>
            <a:ext cx="11468100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200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700808"/>
            <a:ext cx="11287125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3664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8625" y="914400"/>
            <a:ext cx="11334750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320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340768"/>
            <a:ext cx="11268075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3482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4063" y="233573"/>
            <a:ext cx="10524549" cy="6390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6065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9587" y="314325"/>
            <a:ext cx="11172825" cy="622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347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484784"/>
            <a:ext cx="11220450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248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0537" y="1052736"/>
            <a:ext cx="11210925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452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556792"/>
            <a:ext cx="11191875" cy="4295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730706" y="2564904"/>
            <a:ext cx="60990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9902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844824"/>
            <a:ext cx="10744200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9043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340768"/>
            <a:ext cx="10782300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4615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6614" y="323875"/>
            <a:ext cx="5505450" cy="1304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87" y="1988840"/>
            <a:ext cx="11477625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8475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628800"/>
            <a:ext cx="11277600" cy="4371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30399" y="3477267"/>
            <a:ext cx="1085423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30399" y="4361522"/>
            <a:ext cx="1085423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30399" y="5255823"/>
            <a:ext cx="1085423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262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2276872"/>
            <a:ext cx="10839450" cy="2533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61492" y="2307016"/>
            <a:ext cx="1085423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61492" y="3191271"/>
            <a:ext cx="1085423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61492" y="4085572"/>
            <a:ext cx="1085423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8467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700808"/>
            <a:ext cx="11277600" cy="4295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79576" y="5311256"/>
            <a:ext cx="5760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240016" y="5311256"/>
            <a:ext cx="71535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359840" y="5311256"/>
            <a:ext cx="71535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7087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628800"/>
            <a:ext cx="10696575" cy="4419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1762768"/>
            <a:ext cx="1085423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5400" y="2647023"/>
            <a:ext cx="1085423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95400" y="3541324"/>
            <a:ext cx="1085423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95400" y="4455725"/>
            <a:ext cx="1085423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95400" y="5350026"/>
            <a:ext cx="1085423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1405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628800"/>
            <a:ext cx="11372850" cy="4362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30399" y="3477267"/>
            <a:ext cx="1085423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30399" y="4361522"/>
            <a:ext cx="1085423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30399" y="5255823"/>
            <a:ext cx="1085423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3733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340768"/>
            <a:ext cx="10782300" cy="5257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1380960"/>
            <a:ext cx="1085423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5400" y="2265215"/>
            <a:ext cx="1085423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95400" y="3159516"/>
            <a:ext cx="1085423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95400" y="4073918"/>
            <a:ext cx="1085423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95400" y="4968219"/>
            <a:ext cx="1085423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95400" y="5882619"/>
            <a:ext cx="1085423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2556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404664"/>
            <a:ext cx="5419725" cy="1238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100" y="1988840"/>
            <a:ext cx="11353800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8422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328612"/>
            <a:ext cx="10763250" cy="6200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404664"/>
            <a:ext cx="1085423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99456" y="1288919"/>
            <a:ext cx="1085423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99456" y="2183220"/>
            <a:ext cx="1085423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99456" y="3107670"/>
            <a:ext cx="1085423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99456" y="4001971"/>
            <a:ext cx="1085423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199456" y="4896276"/>
            <a:ext cx="1085423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199456" y="5790577"/>
            <a:ext cx="1085423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476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40768"/>
            <a:ext cx="11334750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966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271462"/>
            <a:ext cx="10715625" cy="631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830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556792"/>
            <a:ext cx="10772775" cy="4695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044720" y="3501973"/>
            <a:ext cx="100811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0044720" y="4446519"/>
            <a:ext cx="100811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0044720" y="5381015"/>
            <a:ext cx="100811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2435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628800"/>
            <a:ext cx="10687050" cy="4267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799856" y="3416269"/>
            <a:ext cx="100811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171267" y="3416269"/>
            <a:ext cx="100811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647728" y="4290476"/>
            <a:ext cx="100811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019139" y="4290476"/>
            <a:ext cx="100811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647728" y="5164683"/>
            <a:ext cx="100811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019139" y="5164683"/>
            <a:ext cx="100811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7244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628800"/>
            <a:ext cx="11363325" cy="413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046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484784"/>
            <a:ext cx="10829925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9537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0</Words>
  <Application>Microsoft Office PowerPoint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2026-01-22T14:46:43Z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