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9175" y="3105150"/>
            <a:ext cx="25336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88840"/>
            <a:ext cx="1120140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29352" y="2532244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2532244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73218" y="2532244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28401" y="2532244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81044" y="3115967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67808" y="3115967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176120" y="3115967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912424" y="3115967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112047"/>
            <a:ext cx="1934168" cy="103217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720" y="4112047"/>
            <a:ext cx="1934168" cy="10321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227" y="4112047"/>
            <a:ext cx="1934168" cy="103217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8548" y="4117833"/>
            <a:ext cx="3738152" cy="98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241823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2794482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347141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3929945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4482604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065408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59496" y="5628115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8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27448" y="2574952"/>
            <a:ext cx="907300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815736"/>
            <a:ext cx="1074546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368395"/>
            <a:ext cx="1074546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921054"/>
            <a:ext cx="1074546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92896"/>
            <a:ext cx="11620500" cy="213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23268" y="3521104"/>
            <a:ext cx="113493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3268" y="4073763"/>
            <a:ext cx="113493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2026-01-21T16:06:27Z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