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28937"/>
            <a:ext cx="71056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655426"/>
            <a:ext cx="8208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469342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27648" y="3323452"/>
            <a:ext cx="88569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137368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4971381"/>
            <a:ext cx="11305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204864"/>
            <a:ext cx="1108710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119290"/>
            <a:ext cx="110881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943254"/>
            <a:ext cx="110881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777267"/>
            <a:ext cx="110881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611280"/>
            <a:ext cx="110881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3704" y="4909352"/>
            <a:ext cx="31683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780928"/>
            <a:ext cx="11153775" cy="182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945040"/>
            <a:ext cx="1656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399" y="3758956"/>
            <a:ext cx="12963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97260"/>
            <a:ext cx="1115377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586936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2410901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91744" y="4038733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1744" y="4862697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04864"/>
            <a:ext cx="112395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420888"/>
            <a:ext cx="36724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3234804"/>
            <a:ext cx="36724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32856"/>
            <a:ext cx="114585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844824"/>
            <a:ext cx="11525250" cy="3762747"/>
            <a:chOff x="333375" y="1556792"/>
            <a:chExt cx="11525250" cy="37627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556792"/>
              <a:ext cx="11525250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204864"/>
              <a:ext cx="11515725" cy="3114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484784"/>
            <a:ext cx="11553825" cy="4653880"/>
            <a:chOff x="319087" y="1484784"/>
            <a:chExt cx="11553825" cy="4653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84784"/>
              <a:ext cx="11553825" cy="2209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4005064"/>
              <a:ext cx="11449050" cy="213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040085"/>
            <a:ext cx="115728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224960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058974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892986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737048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571060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14245"/>
            <a:ext cx="1156335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4467256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5301270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6135282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17949"/>
            <a:ext cx="115824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936928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770942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04954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449016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283028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6117040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189422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11163"/>
            <a:ext cx="11608174" cy="5458197"/>
            <a:chOff x="309562" y="1340768"/>
            <a:chExt cx="11608174" cy="54581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340768"/>
              <a:ext cx="1157287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36" y="1988840"/>
              <a:ext cx="11163300" cy="4810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3392" y="3489288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23302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157314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6001376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034752"/>
            <a:ext cx="115824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04664"/>
            <a:ext cx="10888346" cy="609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052736"/>
            <a:ext cx="114681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412576"/>
            <a:ext cx="115443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66900"/>
            <a:ext cx="1164907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493962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327976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6825"/>
            <a:ext cx="10867380" cy="54850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458112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305080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139094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973106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93626"/>
            <a:ext cx="1148715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801024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635038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469050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5313112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6147124"/>
            <a:ext cx="11377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469726"/>
            <a:ext cx="1160145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954320" cy="60997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63536" y="5328464"/>
            <a:ext cx="92170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7975" y="5980237"/>
            <a:ext cx="92170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0296" y="40466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45024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16187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71112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42275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916419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792235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72816"/>
            <a:ext cx="109537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33104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704267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578411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454227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318386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1818" y="836712"/>
            <a:ext cx="10666830" cy="53686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95577"/>
            <a:ext cx="1025528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005064"/>
            <a:ext cx="1025528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797152"/>
            <a:ext cx="1025528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609336"/>
            <a:ext cx="10255280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44824"/>
            <a:ext cx="1115377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38004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251920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065836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765" y="764704"/>
            <a:ext cx="10651959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1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4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29590"/>
            <a:ext cx="11014446" cy="55117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03113"/>
            <a:ext cx="105851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727080"/>
            <a:ext cx="105851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39264"/>
            <a:ext cx="105851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358452"/>
            <a:ext cx="105851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6165304"/>
            <a:ext cx="10585176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94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3288" y="4909352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3288" y="5760419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42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40" y="1565105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40" y="2426220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440" y="3300364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440" y="4166132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3440" y="5030291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3440" y="5894449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0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953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633440" y="1544947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3440" y="2406062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33440" y="3280206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33440" y="4145974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33440" y="5010133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33440" y="5874291"/>
            <a:ext cx="10873208" cy="486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1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85382" cy="547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4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72816"/>
            <a:ext cx="107251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9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67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259" y="1268760"/>
            <a:ext cx="11209365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4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32856"/>
            <a:ext cx="115728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2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2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56792"/>
            <a:ext cx="104013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1545072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600" y="2358988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7600" y="3172904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7600" y="4027014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7600" y="4850978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7600" y="5684992"/>
            <a:ext cx="104734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16832"/>
            <a:ext cx="11201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2026-01-21T08:59:52Z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